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С-113\Desktop\природ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 bwMode="auto">
          <a:xfrm>
            <a:off x="0" y="62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191" y="1484784"/>
            <a:ext cx="8487709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Развитие речевой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активности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детей младшего дошкольного возраста 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процессе театрализованной </a:t>
            </a:r>
            <a:endParaRPr lang="ru-RU" sz="3600" b="1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деятельности</a:t>
            </a:r>
            <a:endParaRPr lang="ru-RU" sz="36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293096"/>
            <a:ext cx="46973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первой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Буряк Н.М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МДОАУ «ЦРР – д/с № 113» г. Орска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/>
          </a:p>
        </p:txBody>
      </p:sp>
      <p:pic>
        <p:nvPicPr>
          <p:cNvPr id="2051" name="Picture 3" descr="C:\Users\ДС-113\Downloads\IMG_20210217_11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25545"/>
            <a:ext cx="4248472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С-113\Downloads\IMG_20210217_112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1184"/>
            <a:ext cx="4249278" cy="56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90080"/>
            <a:ext cx="4558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следам русских народных  сказок»</a:t>
            </a:r>
          </a:p>
        </p:txBody>
      </p:sp>
    </p:spTree>
    <p:extLst>
      <p:ext uri="{BB962C8B-B14F-4D97-AF65-F5344CB8AC3E}">
        <p14:creationId xmlns:p14="http://schemas.microsoft.com/office/powerpoint/2010/main" val="174973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4108" y="1052736"/>
            <a:ext cx="2377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Перекидной театр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С-113\Downloads\20210218_154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" y="1588"/>
            <a:ext cx="4536504" cy="21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-113\Downloads\20210218_154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4539423"/>
            <a:ext cx="4896544" cy="2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С-113\Downloads\20210218_154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199262"/>
            <a:ext cx="4802775" cy="22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6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2784" y="2420888"/>
            <a:ext cx="32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2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4572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Одним из важных приобретений ребенка в дошкольном детстве является овладение родной речью.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8312" y="1391388"/>
            <a:ext cx="4572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последнее время увеличивается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количество детей с несформированной связной речью.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425961"/>
            <a:ext cx="4572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Театрализованная деятельность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-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самый распространенный вид детского творчества.</a:t>
            </a:r>
            <a:endParaRPr lang="ru-RU" sz="2000" b="1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3424" y="3645024"/>
            <a:ext cx="6048672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Театрализованная деятельность оказывает большое влияние на речевое развитие ребенка, стимулирует активную речь за счет расширения словарного запаса, совершенствует артикуляционный аппарат. Ребенок усваивает богатство родного языка, его выразительные средства.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27087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Цель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     Создание условий, способствующих развитию речи детей младшего дошкольного возраста посредством театрализованной деятельности.</a:t>
            </a:r>
            <a:endParaRPr lang="ru-RU" sz="2000" b="1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843950"/>
            <a:ext cx="6471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Задачи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1.Развить устойчивый интерес к театрально-игровой деятельности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2.Совершенствовать диалогическую речь, её грамотный строй; обогащать словарь детей, активизировать его;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3.Развивать речевое дыхание и правильную артикуляцию, разнообразную интонацию, логику речи, связную образную речь, творческую фантазию.</a:t>
            </a:r>
            <a:endParaRPr lang="ru-RU" sz="2000" b="1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4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4761" y="188640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Ведущая педагогическая </a:t>
            </a: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идея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развитие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речи детей дошкольного возраста посредством театральной деятельности.</a:t>
            </a:r>
            <a:endParaRPr lang="ru-RU" sz="2000" b="1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ДС-113\Downloads\20210219_100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6"/>
          <a:stretch/>
        </p:blipFill>
        <p:spPr bwMode="auto">
          <a:xfrm>
            <a:off x="159246" y="1430268"/>
            <a:ext cx="8776532" cy="46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1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1575" y="692696"/>
            <a:ext cx="38884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Ожидаемые результаты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endParaRPr lang="ru-RU" sz="2400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179" y="1884889"/>
            <a:ext cx="280831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Грамматические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навыки </a:t>
            </a:r>
            <a:endParaRPr lang="ru-RU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умения </a:t>
            </a:r>
            <a:endParaRPr lang="ru-RU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диалогической речи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0091" y="1884889"/>
            <a:ext cx="38164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Грамматические навыки и умения в монологической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 (словесное творчество) речи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430588"/>
            <a:ext cx="32403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Средства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художественной </a:t>
            </a:r>
            <a:endParaRPr lang="ru-RU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выразительности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языка </a:t>
            </a:r>
            <a:endParaRPr lang="ru-RU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 его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грамматических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средств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60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04664"/>
            <a:ext cx="64087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5"/>
              </a:spcAf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Комплекс методов и приемов:</a:t>
            </a:r>
            <a:endParaRPr lang="ru-RU" sz="2000" b="1" i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spcAft>
                <a:spcPts val="805"/>
              </a:spcAft>
              <a:buFont typeface="Wingdings" panose="05000000000000000000" pitchFamily="2" charset="2"/>
              <a:buChar char="v"/>
            </a:pP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Чтение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художественных произведений, сказок, стихов. 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spcAft>
                <a:spcPts val="805"/>
              </a:spcAft>
              <a:buFont typeface="Wingdings" panose="05000000000000000000" pitchFamily="2" charset="2"/>
              <a:buChar char="v"/>
            </a:pP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Показ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русско-народных сказок воспитателем, вызывать положительный эмоциональный отклик на предложенную деятельность.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Побуждать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детей к активному участию в </a:t>
            </a: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театрализованных играх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воспитывать доброжелательные партнёрские отношения.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развивать диалогическую форму речи, интонационную выразительность речи, мелкую моторику рук;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доброжелательные партнёрские отношения.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0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Большое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значение имеет также использование разнообразных </a:t>
            </a: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технических средств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. Это видео и аудиозаписи.</a:t>
            </a:r>
            <a:endParaRPr lang="ru-RU" sz="2000" b="1" i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3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ДС-113\Downloads\IMG_20210218_1318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" b="6185"/>
          <a:stretch/>
        </p:blipFill>
        <p:spPr bwMode="auto">
          <a:xfrm>
            <a:off x="971600" y="190363"/>
            <a:ext cx="6768752" cy="64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1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908719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indent="270510" algn="just"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Плоскостной театр </a:t>
            </a:r>
          </a:p>
          <a:p>
            <a:pPr marR="7620" indent="270510" algn="just"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Цель</a:t>
            </a:r>
            <a:r>
              <a:rPr lang="ru-RU" sz="2000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 закрепление знаний содержания русских народных сказок у детей младшего дошкольного возраста.</a:t>
            </a:r>
          </a:p>
          <a:p>
            <a:pPr marR="7620" indent="270510"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Задачи:</a:t>
            </a:r>
          </a:p>
          <a:p>
            <a:pPr indent="270510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1. Побуждать детей к </a:t>
            </a:r>
            <a:r>
              <a:rPr lang="ru-RU" sz="20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пересказыванию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знакомых сказок.</a:t>
            </a:r>
          </a:p>
          <a:p>
            <a:pPr indent="270510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2. Способствовать формированию умения воспроизводить последовательность событий (с опорой на вопросы воспитателя, иллюстрации, силуэты).</a:t>
            </a:r>
          </a:p>
          <a:p>
            <a:pPr indent="270510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3. Обеспечить освоение способов показа сценок при помощи сказочных героев.</a:t>
            </a:r>
          </a:p>
          <a:p>
            <a:pPr indent="270510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4. Побуждать к вступлению в речевой контакт со взрослым и сверстниками.</a:t>
            </a:r>
          </a:p>
          <a:p>
            <a:pPr indent="270510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ea typeface="Times New Roman"/>
              </a:rPr>
              <a:t>5. Способствовать развитию мелкой моторики рук.</a:t>
            </a:r>
          </a:p>
          <a:p>
            <a:pPr indent="27051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780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ДС-113\Downloads\IMG_20210217_111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3982144" cy="53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С-113\Downloads\IMG_20210217_11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82144" cy="53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60648"/>
            <a:ext cx="287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55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ДС-113</dc:creator>
  <cp:lastModifiedBy>ДС-113</cp:lastModifiedBy>
  <cp:revision>21</cp:revision>
  <dcterms:created xsi:type="dcterms:W3CDTF">2021-02-16T04:29:28Z</dcterms:created>
  <dcterms:modified xsi:type="dcterms:W3CDTF">2021-02-20T08:02:44Z</dcterms:modified>
</cp:coreProperties>
</file>