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6" r:id="rId10"/>
    <p:sldId id="264" r:id="rId11"/>
    <p:sldId id="268" r:id="rId12"/>
    <p:sldId id="274" r:id="rId13"/>
    <p:sldId id="267" r:id="rId14"/>
    <p:sldId id="270" r:id="rId15"/>
    <p:sldId id="275" r:id="rId16"/>
    <p:sldId id="279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4" autoAdjust="0"/>
    <p:restoredTop sz="95520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83AA2-DCBE-46C4-BDC8-D139C82BE1DE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C2702A-9683-4924-9AE0-261636370EA0}">
      <dgm:prSet custT="1"/>
      <dgm:spPr/>
      <dgm:t>
        <a:bodyPr/>
        <a:lstStyle/>
        <a:p>
          <a:r>
            <a:rPr lang="ru-RU" sz="1800" b="1" i="0" dirty="0" smtClean="0">
              <a:latin typeface="Arial Black" pitchFamily="34" charset="0"/>
            </a:rPr>
            <a:t>Организация системного подхода по информированности родителей в вопросах обучения и воспитания детей.</a:t>
          </a:r>
          <a:r>
            <a:rPr lang="ru-RU" sz="1200" b="1" i="0" dirty="0" smtClean="0">
              <a:latin typeface="Arial Black" pitchFamily="34" charset="0"/>
            </a:rPr>
            <a:t> </a:t>
          </a:r>
          <a:endParaRPr lang="ru-RU" sz="1200" b="1" dirty="0">
            <a:latin typeface="Arial Black" pitchFamily="34" charset="0"/>
          </a:endParaRPr>
        </a:p>
      </dgm:t>
    </dgm:pt>
    <dgm:pt modelId="{9A9A23F3-5CB6-4B66-B89C-4F7AEBEE2293}" type="parTrans" cxnId="{349553D9-9510-4D24-AF06-CC87890C9DCF}">
      <dgm:prSet/>
      <dgm:spPr/>
      <dgm:t>
        <a:bodyPr/>
        <a:lstStyle/>
        <a:p>
          <a:endParaRPr lang="ru-RU"/>
        </a:p>
      </dgm:t>
    </dgm:pt>
    <dgm:pt modelId="{282F6B34-92E2-47E6-ACE3-E11A627E262A}" type="sibTrans" cxnId="{349553D9-9510-4D24-AF06-CC87890C9DCF}">
      <dgm:prSet/>
      <dgm:spPr/>
      <dgm:t>
        <a:bodyPr/>
        <a:lstStyle/>
        <a:p>
          <a:endParaRPr lang="ru-RU"/>
        </a:p>
      </dgm:t>
    </dgm:pt>
    <dgm:pt modelId="{CC85AA71-D5E2-402E-B739-7AD482DC9D37}">
      <dgm:prSet custT="1"/>
      <dgm:spPr/>
      <dgm:t>
        <a:bodyPr/>
        <a:lstStyle/>
        <a:p>
          <a:r>
            <a:rPr lang="ru-RU" sz="1900" b="0" i="0" dirty="0" smtClean="0">
              <a:latin typeface="Arial Black" pitchFamily="34" charset="0"/>
            </a:rPr>
            <a:t>   </a:t>
          </a:r>
          <a:r>
            <a:rPr lang="ru-RU" sz="2000" b="0" i="0" dirty="0" smtClean="0">
              <a:latin typeface="Arial Black" pitchFamily="34" charset="0"/>
            </a:rPr>
            <a:t>Сохранение физического и психологического здоровья детей</a:t>
          </a:r>
          <a:endParaRPr lang="ru-RU" sz="2000" dirty="0">
            <a:latin typeface="Arial Black" pitchFamily="34" charset="0"/>
          </a:endParaRPr>
        </a:p>
      </dgm:t>
    </dgm:pt>
    <dgm:pt modelId="{87FA3083-1B7F-4CC1-9217-28522C2A6232}" type="parTrans" cxnId="{3AF1C428-F6B8-4C89-84F4-A39F5E2263ED}">
      <dgm:prSet/>
      <dgm:spPr/>
      <dgm:t>
        <a:bodyPr/>
        <a:lstStyle/>
        <a:p>
          <a:endParaRPr lang="ru-RU"/>
        </a:p>
      </dgm:t>
    </dgm:pt>
    <dgm:pt modelId="{8A3F2C08-12AD-4F82-8AFA-7899E597BF51}" type="sibTrans" cxnId="{3AF1C428-F6B8-4C89-84F4-A39F5E2263ED}">
      <dgm:prSet/>
      <dgm:spPr/>
      <dgm:t>
        <a:bodyPr/>
        <a:lstStyle/>
        <a:p>
          <a:endParaRPr lang="ru-RU"/>
        </a:p>
      </dgm:t>
    </dgm:pt>
    <dgm:pt modelId="{CC5795D0-4C51-4372-911E-804FE14486B2}">
      <dgm:prSet phldrT="[Текст]" custT="1"/>
      <dgm:spPr/>
      <dgm:t>
        <a:bodyPr/>
        <a:lstStyle/>
        <a:p>
          <a:r>
            <a:rPr lang="ru-RU" sz="1800" b="0" i="0" dirty="0" smtClean="0">
              <a:solidFill>
                <a:srgbClr val="444444"/>
              </a:solidFill>
              <a:effectLst/>
              <a:latin typeface="Arial Black" pitchFamily="34" charset="0"/>
            </a:rPr>
            <a:t>Обогащение процессов общения между детьми и взрослыми и родителями и воспитателями. </a:t>
          </a:r>
          <a:endParaRPr lang="ru-RU" sz="1800" dirty="0">
            <a:latin typeface="Arial Black" pitchFamily="34" charset="0"/>
          </a:endParaRPr>
        </a:p>
      </dgm:t>
    </dgm:pt>
    <dgm:pt modelId="{2C0B5560-CBF1-4519-95E5-7C8AECCBB7B5}" type="sibTrans" cxnId="{7F54EB71-BA14-414A-B337-39D35D8A5F9F}">
      <dgm:prSet/>
      <dgm:spPr/>
      <dgm:t>
        <a:bodyPr/>
        <a:lstStyle/>
        <a:p>
          <a:endParaRPr lang="ru-RU"/>
        </a:p>
      </dgm:t>
    </dgm:pt>
    <dgm:pt modelId="{295D6F93-1962-4DC9-B3D7-63124F865DD0}" type="parTrans" cxnId="{7F54EB71-BA14-414A-B337-39D35D8A5F9F}">
      <dgm:prSet/>
      <dgm:spPr/>
      <dgm:t>
        <a:bodyPr/>
        <a:lstStyle/>
        <a:p>
          <a:endParaRPr lang="ru-RU"/>
        </a:p>
      </dgm:t>
    </dgm:pt>
    <dgm:pt modelId="{A849C446-43D1-4D0E-84E8-56BAD21B461B}">
      <dgm:prSet custT="1"/>
      <dgm:spPr/>
      <dgm:t>
        <a:bodyPr/>
        <a:lstStyle/>
        <a:p>
          <a:r>
            <a:rPr lang="ru-RU" sz="1400" b="0" i="0" dirty="0" smtClean="0">
              <a:latin typeface="Arial Black" pitchFamily="34" charset="0"/>
            </a:rPr>
            <a:t>Формирование у родителей воспитанников детского сада и других взрослых членов семьи глубокого убеждения в огромной роли семьи в деле воспитания ребенка и возможности каждой семьи участвовать в воспитании детей</a:t>
          </a:r>
          <a:endParaRPr lang="ru-RU" sz="1400" dirty="0">
            <a:latin typeface="Arial Black" pitchFamily="34" charset="0"/>
          </a:endParaRPr>
        </a:p>
      </dgm:t>
    </dgm:pt>
    <dgm:pt modelId="{0431BB2D-023A-4BE4-BC59-C8B64A18210E}" type="parTrans" cxnId="{1A596D04-B61C-4720-971E-B538D95A6638}">
      <dgm:prSet/>
      <dgm:spPr/>
      <dgm:t>
        <a:bodyPr/>
        <a:lstStyle/>
        <a:p>
          <a:endParaRPr lang="ru-RU"/>
        </a:p>
      </dgm:t>
    </dgm:pt>
    <dgm:pt modelId="{08FB0C28-F933-47A7-8631-B870FEED2233}" type="sibTrans" cxnId="{1A596D04-B61C-4720-971E-B538D95A6638}">
      <dgm:prSet/>
      <dgm:spPr/>
      <dgm:t>
        <a:bodyPr/>
        <a:lstStyle/>
        <a:p>
          <a:endParaRPr lang="ru-RU"/>
        </a:p>
      </dgm:t>
    </dgm:pt>
    <dgm:pt modelId="{E0AD7B8B-E7BC-4284-8B55-9B32A32EE194}" type="pres">
      <dgm:prSet presAssocID="{ED483AA2-DCBE-46C4-BDC8-D139C82BE1D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12C6FD-4A0E-4E6F-8E13-3727E6AEFA8E}" type="pres">
      <dgm:prSet presAssocID="{CC5795D0-4C51-4372-911E-804FE14486B2}" presName="circle1" presStyleLbl="node1" presStyleIdx="0" presStyleCnt="4" custLinFactNeighborX="-6936" custLinFactNeighborY="-8721"/>
      <dgm:spPr>
        <a:solidFill>
          <a:srgbClr val="FF0000"/>
        </a:solidFill>
      </dgm:spPr>
    </dgm:pt>
    <dgm:pt modelId="{E279606B-DC07-41DD-9FD9-03A96B78A956}" type="pres">
      <dgm:prSet presAssocID="{CC5795D0-4C51-4372-911E-804FE14486B2}" presName="space" presStyleCnt="0"/>
      <dgm:spPr/>
    </dgm:pt>
    <dgm:pt modelId="{FEF15091-CAE9-44E6-A023-F21B19E2CB48}" type="pres">
      <dgm:prSet presAssocID="{CC5795D0-4C51-4372-911E-804FE14486B2}" presName="rect1" presStyleLbl="alignAcc1" presStyleIdx="0" presStyleCnt="4" custScaleX="142857" custScaleY="121495"/>
      <dgm:spPr/>
      <dgm:t>
        <a:bodyPr/>
        <a:lstStyle/>
        <a:p>
          <a:endParaRPr lang="ru-RU"/>
        </a:p>
      </dgm:t>
    </dgm:pt>
    <dgm:pt modelId="{68AA4EB0-439E-4583-9AAC-340F99C9BBC4}" type="pres">
      <dgm:prSet presAssocID="{E2C2702A-9683-4924-9AE0-261636370EA0}" presName="vertSpace2" presStyleLbl="node1" presStyleIdx="0" presStyleCnt="4"/>
      <dgm:spPr/>
    </dgm:pt>
    <dgm:pt modelId="{66414EB1-8B47-4E2D-B53C-E6F5F85FD722}" type="pres">
      <dgm:prSet presAssocID="{E2C2702A-9683-4924-9AE0-261636370EA0}" presName="circle2" presStyleLbl="node1" presStyleIdx="1" presStyleCnt="4" custLinFactNeighborX="-2057" custLinFactNeighborY="-9209"/>
      <dgm:spPr>
        <a:solidFill>
          <a:srgbClr val="FFFF00"/>
        </a:solidFill>
      </dgm:spPr>
    </dgm:pt>
    <dgm:pt modelId="{B5A9738B-365E-4C76-912A-5B1547349D7D}" type="pres">
      <dgm:prSet presAssocID="{E2C2702A-9683-4924-9AE0-261636370EA0}" presName="rect2" presStyleLbl="alignAcc1" presStyleIdx="1" presStyleCnt="4" custScaleX="126903" custScaleY="114964" custLinFactNeighborX="0" custLinFactNeighborY="0"/>
      <dgm:spPr/>
      <dgm:t>
        <a:bodyPr/>
        <a:lstStyle/>
        <a:p>
          <a:endParaRPr lang="ru-RU"/>
        </a:p>
      </dgm:t>
    </dgm:pt>
    <dgm:pt modelId="{26A92B17-4003-4540-A5BC-BBB9CAF32A58}" type="pres">
      <dgm:prSet presAssocID="{CC85AA71-D5E2-402E-B739-7AD482DC9D37}" presName="vertSpace3" presStyleLbl="node1" presStyleIdx="1" presStyleCnt="4"/>
      <dgm:spPr/>
    </dgm:pt>
    <dgm:pt modelId="{37D23AFC-C851-432D-9FEA-DB80D0A8F8EB}" type="pres">
      <dgm:prSet presAssocID="{CC85AA71-D5E2-402E-B739-7AD482DC9D37}" presName="circle3" presStyleLbl="node1" presStyleIdx="2" presStyleCnt="4" custLinFactNeighborX="11468" custLinFactNeighborY="-3730"/>
      <dgm:spPr/>
    </dgm:pt>
    <dgm:pt modelId="{3100A262-E7AD-47DD-A759-3CE86A639682}" type="pres">
      <dgm:prSet presAssocID="{CC85AA71-D5E2-402E-B739-7AD482DC9D37}" presName="rect3" presStyleLbl="alignAcc1" presStyleIdx="2" presStyleCnt="4" custScaleX="106809" custScaleY="107772"/>
      <dgm:spPr/>
      <dgm:t>
        <a:bodyPr/>
        <a:lstStyle/>
        <a:p>
          <a:endParaRPr lang="ru-RU"/>
        </a:p>
      </dgm:t>
    </dgm:pt>
    <dgm:pt modelId="{EA62D526-4B20-40E6-8BFA-7EE5B09D70EC}" type="pres">
      <dgm:prSet presAssocID="{A849C446-43D1-4D0E-84E8-56BAD21B461B}" presName="vertSpace4" presStyleLbl="node1" presStyleIdx="2" presStyleCnt="4"/>
      <dgm:spPr/>
    </dgm:pt>
    <dgm:pt modelId="{2021A58F-68EB-41D1-99A8-BB0DB253D61A}" type="pres">
      <dgm:prSet presAssocID="{A849C446-43D1-4D0E-84E8-56BAD21B461B}" presName="circle4" presStyleLbl="node1" presStyleIdx="3" presStyleCnt="4" custScaleY="127119" custLinFactNeighborX="14773" custLinFactNeighborY="-242"/>
      <dgm:spPr>
        <a:solidFill>
          <a:srgbClr val="92D050"/>
        </a:solidFill>
      </dgm:spPr>
    </dgm:pt>
    <dgm:pt modelId="{71D11E36-F6AD-4605-A55C-612BD80C24D7}" type="pres">
      <dgm:prSet presAssocID="{A849C446-43D1-4D0E-84E8-56BAD21B461B}" presName="rect4" presStyleLbl="alignAcc1" presStyleIdx="3" presStyleCnt="4" custScaleY="116527"/>
      <dgm:spPr/>
      <dgm:t>
        <a:bodyPr/>
        <a:lstStyle/>
        <a:p>
          <a:endParaRPr lang="ru-RU"/>
        </a:p>
      </dgm:t>
    </dgm:pt>
    <dgm:pt modelId="{7C0292F5-64DC-4782-AF2C-64B7A25F2DE0}" type="pres">
      <dgm:prSet presAssocID="{CC5795D0-4C51-4372-911E-804FE14486B2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04401-4A90-4BB0-B640-1B5D4817091F}" type="pres">
      <dgm:prSet presAssocID="{E2C2702A-9683-4924-9AE0-261636370EA0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3125C-1466-441C-A503-7E5F566BD78F}" type="pres">
      <dgm:prSet presAssocID="{CC85AA71-D5E2-402E-B739-7AD482DC9D37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D6276-FD9B-4CD0-822F-098B7B3D253B}" type="pres">
      <dgm:prSet presAssocID="{A849C446-43D1-4D0E-84E8-56BAD21B461B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73F66C-9FEF-4C49-8320-84537B9D3FA7}" type="presOf" srcId="{CC85AA71-D5E2-402E-B739-7AD482DC9D37}" destId="{2693125C-1466-441C-A503-7E5F566BD78F}" srcOrd="1" destOrd="0" presId="urn:microsoft.com/office/officeart/2005/8/layout/target3"/>
    <dgm:cxn modelId="{9A33BB7C-1FBE-4E5A-90C3-20D2FF576443}" type="presOf" srcId="{CC85AA71-D5E2-402E-B739-7AD482DC9D37}" destId="{3100A262-E7AD-47DD-A759-3CE86A639682}" srcOrd="0" destOrd="0" presId="urn:microsoft.com/office/officeart/2005/8/layout/target3"/>
    <dgm:cxn modelId="{6DE5ECE4-3D7D-4CE5-A0CB-4204A275E9CF}" type="presOf" srcId="{CC5795D0-4C51-4372-911E-804FE14486B2}" destId="{FEF15091-CAE9-44E6-A023-F21B19E2CB48}" srcOrd="0" destOrd="0" presId="urn:microsoft.com/office/officeart/2005/8/layout/target3"/>
    <dgm:cxn modelId="{399E76EE-84AF-45EA-811C-C013FA4D584B}" type="presOf" srcId="{A849C446-43D1-4D0E-84E8-56BAD21B461B}" destId="{71D11E36-F6AD-4605-A55C-612BD80C24D7}" srcOrd="0" destOrd="0" presId="urn:microsoft.com/office/officeart/2005/8/layout/target3"/>
    <dgm:cxn modelId="{3AF1C428-F6B8-4C89-84F4-A39F5E2263ED}" srcId="{ED483AA2-DCBE-46C4-BDC8-D139C82BE1DE}" destId="{CC85AA71-D5E2-402E-B739-7AD482DC9D37}" srcOrd="2" destOrd="0" parTransId="{87FA3083-1B7F-4CC1-9217-28522C2A6232}" sibTransId="{8A3F2C08-12AD-4F82-8AFA-7899E597BF51}"/>
    <dgm:cxn modelId="{349553D9-9510-4D24-AF06-CC87890C9DCF}" srcId="{ED483AA2-DCBE-46C4-BDC8-D139C82BE1DE}" destId="{E2C2702A-9683-4924-9AE0-261636370EA0}" srcOrd="1" destOrd="0" parTransId="{9A9A23F3-5CB6-4B66-B89C-4F7AEBEE2293}" sibTransId="{282F6B34-92E2-47E6-ACE3-E11A627E262A}"/>
    <dgm:cxn modelId="{879B7622-8B1C-407C-A5E3-A2F72F0A9619}" type="presOf" srcId="{A849C446-43D1-4D0E-84E8-56BAD21B461B}" destId="{D5FD6276-FD9B-4CD0-822F-098B7B3D253B}" srcOrd="1" destOrd="0" presId="urn:microsoft.com/office/officeart/2005/8/layout/target3"/>
    <dgm:cxn modelId="{DB1674CA-6D10-4C9F-9F68-3D7E44C644BC}" type="presOf" srcId="{ED483AA2-DCBE-46C4-BDC8-D139C82BE1DE}" destId="{E0AD7B8B-E7BC-4284-8B55-9B32A32EE194}" srcOrd="0" destOrd="0" presId="urn:microsoft.com/office/officeart/2005/8/layout/target3"/>
    <dgm:cxn modelId="{7F54EB71-BA14-414A-B337-39D35D8A5F9F}" srcId="{ED483AA2-DCBE-46C4-BDC8-D139C82BE1DE}" destId="{CC5795D0-4C51-4372-911E-804FE14486B2}" srcOrd="0" destOrd="0" parTransId="{295D6F93-1962-4DC9-B3D7-63124F865DD0}" sibTransId="{2C0B5560-CBF1-4519-95E5-7C8AECCBB7B5}"/>
    <dgm:cxn modelId="{4D55ADCC-C3BE-480A-87DA-752DB72955B9}" type="presOf" srcId="{E2C2702A-9683-4924-9AE0-261636370EA0}" destId="{B5A9738B-365E-4C76-912A-5B1547349D7D}" srcOrd="0" destOrd="0" presId="urn:microsoft.com/office/officeart/2005/8/layout/target3"/>
    <dgm:cxn modelId="{AFF0774C-BE4C-456F-B877-DB4B38F94F5F}" type="presOf" srcId="{E2C2702A-9683-4924-9AE0-261636370EA0}" destId="{85F04401-4A90-4BB0-B640-1B5D4817091F}" srcOrd="1" destOrd="0" presId="urn:microsoft.com/office/officeart/2005/8/layout/target3"/>
    <dgm:cxn modelId="{669014C8-19D3-4762-9AA9-321801330121}" type="presOf" srcId="{CC5795D0-4C51-4372-911E-804FE14486B2}" destId="{7C0292F5-64DC-4782-AF2C-64B7A25F2DE0}" srcOrd="1" destOrd="0" presId="urn:microsoft.com/office/officeart/2005/8/layout/target3"/>
    <dgm:cxn modelId="{1A596D04-B61C-4720-971E-B538D95A6638}" srcId="{ED483AA2-DCBE-46C4-BDC8-D139C82BE1DE}" destId="{A849C446-43D1-4D0E-84E8-56BAD21B461B}" srcOrd="3" destOrd="0" parTransId="{0431BB2D-023A-4BE4-BC59-C8B64A18210E}" sibTransId="{08FB0C28-F933-47A7-8631-B870FEED2233}"/>
    <dgm:cxn modelId="{664A7DCB-CAE3-429D-8033-67F44033116F}" type="presParOf" srcId="{E0AD7B8B-E7BC-4284-8B55-9B32A32EE194}" destId="{B012C6FD-4A0E-4E6F-8E13-3727E6AEFA8E}" srcOrd="0" destOrd="0" presId="urn:microsoft.com/office/officeart/2005/8/layout/target3"/>
    <dgm:cxn modelId="{93CD8928-E1DB-4E36-A742-5C63461F9313}" type="presParOf" srcId="{E0AD7B8B-E7BC-4284-8B55-9B32A32EE194}" destId="{E279606B-DC07-41DD-9FD9-03A96B78A956}" srcOrd="1" destOrd="0" presId="urn:microsoft.com/office/officeart/2005/8/layout/target3"/>
    <dgm:cxn modelId="{FA2F0140-0942-41BC-9628-3370CAF2637A}" type="presParOf" srcId="{E0AD7B8B-E7BC-4284-8B55-9B32A32EE194}" destId="{FEF15091-CAE9-44E6-A023-F21B19E2CB48}" srcOrd="2" destOrd="0" presId="urn:microsoft.com/office/officeart/2005/8/layout/target3"/>
    <dgm:cxn modelId="{AFB956BE-F170-4B55-8447-3933F5189DE3}" type="presParOf" srcId="{E0AD7B8B-E7BC-4284-8B55-9B32A32EE194}" destId="{68AA4EB0-439E-4583-9AAC-340F99C9BBC4}" srcOrd="3" destOrd="0" presId="urn:microsoft.com/office/officeart/2005/8/layout/target3"/>
    <dgm:cxn modelId="{6C4C489A-43F7-4323-B0ED-37BAF996A81D}" type="presParOf" srcId="{E0AD7B8B-E7BC-4284-8B55-9B32A32EE194}" destId="{66414EB1-8B47-4E2D-B53C-E6F5F85FD722}" srcOrd="4" destOrd="0" presId="urn:microsoft.com/office/officeart/2005/8/layout/target3"/>
    <dgm:cxn modelId="{DBAC1B62-014C-4CDB-96C7-2818977145B8}" type="presParOf" srcId="{E0AD7B8B-E7BC-4284-8B55-9B32A32EE194}" destId="{B5A9738B-365E-4C76-912A-5B1547349D7D}" srcOrd="5" destOrd="0" presId="urn:microsoft.com/office/officeart/2005/8/layout/target3"/>
    <dgm:cxn modelId="{C172D28C-602E-46DF-812E-575149740998}" type="presParOf" srcId="{E0AD7B8B-E7BC-4284-8B55-9B32A32EE194}" destId="{26A92B17-4003-4540-A5BC-BBB9CAF32A58}" srcOrd="6" destOrd="0" presId="urn:microsoft.com/office/officeart/2005/8/layout/target3"/>
    <dgm:cxn modelId="{0A3198CE-948B-414D-AFEF-98CF3CF5146C}" type="presParOf" srcId="{E0AD7B8B-E7BC-4284-8B55-9B32A32EE194}" destId="{37D23AFC-C851-432D-9FEA-DB80D0A8F8EB}" srcOrd="7" destOrd="0" presId="urn:microsoft.com/office/officeart/2005/8/layout/target3"/>
    <dgm:cxn modelId="{C8DEEA56-4D2F-411C-BE76-492D6A10B87D}" type="presParOf" srcId="{E0AD7B8B-E7BC-4284-8B55-9B32A32EE194}" destId="{3100A262-E7AD-47DD-A759-3CE86A639682}" srcOrd="8" destOrd="0" presId="urn:microsoft.com/office/officeart/2005/8/layout/target3"/>
    <dgm:cxn modelId="{470641D1-BAD4-4864-9035-8B2D3534B4F8}" type="presParOf" srcId="{E0AD7B8B-E7BC-4284-8B55-9B32A32EE194}" destId="{EA62D526-4B20-40E6-8BFA-7EE5B09D70EC}" srcOrd="9" destOrd="0" presId="urn:microsoft.com/office/officeart/2005/8/layout/target3"/>
    <dgm:cxn modelId="{55530438-99ED-4B68-B66F-EA374C4408BF}" type="presParOf" srcId="{E0AD7B8B-E7BC-4284-8B55-9B32A32EE194}" destId="{2021A58F-68EB-41D1-99A8-BB0DB253D61A}" srcOrd="10" destOrd="0" presId="urn:microsoft.com/office/officeart/2005/8/layout/target3"/>
    <dgm:cxn modelId="{8AD03312-003C-49CF-9BF3-A9599D4DABEE}" type="presParOf" srcId="{E0AD7B8B-E7BC-4284-8B55-9B32A32EE194}" destId="{71D11E36-F6AD-4605-A55C-612BD80C24D7}" srcOrd="11" destOrd="0" presId="urn:microsoft.com/office/officeart/2005/8/layout/target3"/>
    <dgm:cxn modelId="{83FDF5D9-ABE8-4EDC-A366-F46EE67E63B6}" type="presParOf" srcId="{E0AD7B8B-E7BC-4284-8B55-9B32A32EE194}" destId="{7C0292F5-64DC-4782-AF2C-64B7A25F2DE0}" srcOrd="12" destOrd="0" presId="urn:microsoft.com/office/officeart/2005/8/layout/target3"/>
    <dgm:cxn modelId="{641A823A-55DB-432D-A765-EDFFB89F8C2F}" type="presParOf" srcId="{E0AD7B8B-E7BC-4284-8B55-9B32A32EE194}" destId="{85F04401-4A90-4BB0-B640-1B5D4817091F}" srcOrd="13" destOrd="0" presId="urn:microsoft.com/office/officeart/2005/8/layout/target3"/>
    <dgm:cxn modelId="{E2AA9567-9EEA-4CD4-B1BB-DE24AFFBD60B}" type="presParOf" srcId="{E0AD7B8B-E7BC-4284-8B55-9B32A32EE194}" destId="{2693125C-1466-441C-A503-7E5F566BD78F}" srcOrd="14" destOrd="0" presId="urn:microsoft.com/office/officeart/2005/8/layout/target3"/>
    <dgm:cxn modelId="{D2434F0A-20DF-44C7-B8A6-0845FB600343}" type="presParOf" srcId="{E0AD7B8B-E7BC-4284-8B55-9B32A32EE194}" destId="{D5FD6276-FD9B-4CD0-822F-098B7B3D253B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1B38FC-564A-4D20-835C-927CEF7E32E0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C0978-7431-467B-81C0-CDE332136F47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</a:rPr>
            <a:t>Установление партнерских отношений с семьей каждого воспитанника. </a:t>
          </a:r>
          <a:endParaRPr lang="ru-RU" sz="2000" b="1" dirty="0">
            <a:solidFill>
              <a:srgbClr val="FFFF00"/>
            </a:solidFill>
          </a:endParaRPr>
        </a:p>
      </dgm:t>
    </dgm:pt>
    <dgm:pt modelId="{2F73E2D6-8862-4C53-BEA6-2E261BEB040C}" type="parTrans" cxnId="{A843E7B7-6A86-43CF-9FCA-CD3761706764}">
      <dgm:prSet/>
      <dgm:spPr/>
      <dgm:t>
        <a:bodyPr/>
        <a:lstStyle/>
        <a:p>
          <a:endParaRPr lang="ru-RU"/>
        </a:p>
      </dgm:t>
    </dgm:pt>
    <dgm:pt modelId="{86FD302A-358A-42CA-8513-336F5F8E10EA}" type="sibTrans" cxnId="{A843E7B7-6A86-43CF-9FCA-CD3761706764}">
      <dgm:prSet/>
      <dgm:spPr/>
      <dgm:t>
        <a:bodyPr/>
        <a:lstStyle/>
        <a:p>
          <a:endParaRPr lang="ru-RU"/>
        </a:p>
      </dgm:t>
    </dgm:pt>
    <dgm:pt modelId="{AEC124A1-65B5-415F-A665-55742E09D16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</a:rPr>
            <a:t>Объединений усилий для развития и воспитания детей.  </a:t>
          </a:r>
          <a:endParaRPr lang="ru-RU" sz="2000" b="1" dirty="0">
            <a:solidFill>
              <a:srgbClr val="FFFF00"/>
            </a:solidFill>
          </a:endParaRPr>
        </a:p>
      </dgm:t>
    </dgm:pt>
    <dgm:pt modelId="{5658C6C2-61CE-4143-B759-4D0C0BBD0379}" type="parTrans" cxnId="{BB750045-BFE0-432E-9B1B-8C19E47C52A5}">
      <dgm:prSet/>
      <dgm:spPr/>
      <dgm:t>
        <a:bodyPr/>
        <a:lstStyle/>
        <a:p>
          <a:endParaRPr lang="ru-RU"/>
        </a:p>
      </dgm:t>
    </dgm:pt>
    <dgm:pt modelId="{24A86F8B-6AF4-45AB-BCE4-52260DDB9EC8}" type="sibTrans" cxnId="{BB750045-BFE0-432E-9B1B-8C19E47C52A5}">
      <dgm:prSet/>
      <dgm:spPr/>
      <dgm:t>
        <a:bodyPr/>
        <a:lstStyle/>
        <a:p>
          <a:endParaRPr lang="ru-RU"/>
        </a:p>
      </dgm:t>
    </dgm:pt>
    <dgm:pt modelId="{5D4339B3-1834-4F0C-A337-4E89FEA2D313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Создание атмосферы взаимопонимания ,общности интересов ,эмоциональной </a:t>
          </a:r>
          <a:r>
            <a:rPr lang="ru-RU" b="1" dirty="0" err="1" smtClean="0">
              <a:solidFill>
                <a:srgbClr val="FFFF00"/>
              </a:solidFill>
            </a:rPr>
            <a:t>взаимоподдержки</a:t>
          </a:r>
          <a:r>
            <a:rPr lang="ru-RU" b="1" dirty="0" smtClean="0">
              <a:solidFill>
                <a:srgbClr val="FFFF00"/>
              </a:solidFill>
            </a:rPr>
            <a:t>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. 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A59BD3FC-CA69-4A47-9072-44427C648B86}" type="parTrans" cxnId="{68AE3471-CA51-4E15-B09A-A86A2B8E7334}">
      <dgm:prSet/>
      <dgm:spPr/>
      <dgm:t>
        <a:bodyPr/>
        <a:lstStyle/>
        <a:p>
          <a:endParaRPr lang="ru-RU"/>
        </a:p>
      </dgm:t>
    </dgm:pt>
    <dgm:pt modelId="{362F7DA1-9BC6-4EE7-BFC3-50E225FBB965}" type="sibTrans" cxnId="{68AE3471-CA51-4E15-B09A-A86A2B8E7334}">
      <dgm:prSet/>
      <dgm:spPr/>
      <dgm:t>
        <a:bodyPr/>
        <a:lstStyle/>
        <a:p>
          <a:endParaRPr lang="ru-RU"/>
        </a:p>
      </dgm:t>
    </dgm:pt>
    <dgm:pt modelId="{62D82870-BA82-4E8D-8B71-FF9E522FBABA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</a:rPr>
            <a:t>Активизация и обогащение воспитательных умений родителей.</a:t>
          </a:r>
          <a:endParaRPr lang="ru-RU" sz="2000" b="1" dirty="0">
            <a:solidFill>
              <a:srgbClr val="FFFF00"/>
            </a:solidFill>
          </a:endParaRPr>
        </a:p>
      </dgm:t>
    </dgm:pt>
    <dgm:pt modelId="{BFC61BD4-D2B6-4C51-A611-EC8F72E8BC16}" type="parTrans" cxnId="{0EEB06B8-66D6-43DB-889F-986DB9B1956A}">
      <dgm:prSet/>
      <dgm:spPr/>
      <dgm:t>
        <a:bodyPr/>
        <a:lstStyle/>
        <a:p>
          <a:endParaRPr lang="ru-RU"/>
        </a:p>
      </dgm:t>
    </dgm:pt>
    <dgm:pt modelId="{741917C7-E8FE-4835-9217-F02F361975E5}" type="sibTrans" cxnId="{0EEB06B8-66D6-43DB-889F-986DB9B1956A}">
      <dgm:prSet/>
      <dgm:spPr/>
      <dgm:t>
        <a:bodyPr/>
        <a:lstStyle/>
        <a:p>
          <a:endParaRPr lang="ru-RU"/>
        </a:p>
      </dgm:t>
    </dgm:pt>
    <dgm:pt modelId="{76BB8C52-CE7C-49E9-A1BB-FF66C263CB7F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</a:rPr>
            <a:t>Укрепление детско-родительских отношений.</a:t>
          </a:r>
          <a:endParaRPr lang="ru-RU" sz="2000" b="1" dirty="0">
            <a:solidFill>
              <a:srgbClr val="FFFF00"/>
            </a:solidFill>
          </a:endParaRPr>
        </a:p>
      </dgm:t>
    </dgm:pt>
    <dgm:pt modelId="{7A1651D4-FE2B-47C6-AF06-10DC904D14C7}" type="parTrans" cxnId="{E163F6A0-24D9-44E8-84FF-F4174A104C6E}">
      <dgm:prSet/>
      <dgm:spPr/>
      <dgm:t>
        <a:bodyPr/>
        <a:lstStyle/>
        <a:p>
          <a:endParaRPr lang="ru-RU"/>
        </a:p>
      </dgm:t>
    </dgm:pt>
    <dgm:pt modelId="{0D493320-19B6-4C37-9ED0-B82E37DFF4E6}" type="sibTrans" cxnId="{E163F6A0-24D9-44E8-84FF-F4174A104C6E}">
      <dgm:prSet/>
      <dgm:spPr/>
      <dgm:t>
        <a:bodyPr/>
        <a:lstStyle/>
        <a:p>
          <a:endParaRPr lang="ru-RU"/>
        </a:p>
      </dgm:t>
    </dgm:pt>
    <dgm:pt modelId="{3BA6328C-C41B-4B45-A45A-8C1A3FD9C338}">
      <dgm:prSet custT="1"/>
      <dgm:spPr>
        <a:solidFill>
          <a:srgbClr val="92D050"/>
        </a:solidFill>
      </dgm:spPr>
      <dgm:t>
        <a:bodyPr/>
        <a:lstStyle/>
        <a:p>
          <a:r>
            <a:rPr lang="ru-RU" sz="2400" b="1" dirty="0" smtClean="0">
              <a:solidFill>
                <a:srgbClr val="FFFF00"/>
              </a:solidFill>
            </a:rPr>
            <a:t>Обмен опытом семейного воспитания.</a:t>
          </a:r>
          <a:endParaRPr lang="ru-RU" sz="2400" b="1" dirty="0">
            <a:solidFill>
              <a:srgbClr val="FFFF00"/>
            </a:solidFill>
          </a:endParaRPr>
        </a:p>
      </dgm:t>
    </dgm:pt>
    <dgm:pt modelId="{83045A5D-3072-4A74-90EA-2F9CFC546146}" type="parTrans" cxnId="{1C7466E9-7BC1-4596-826F-A8E9235B096B}">
      <dgm:prSet/>
      <dgm:spPr/>
      <dgm:t>
        <a:bodyPr/>
        <a:lstStyle/>
        <a:p>
          <a:endParaRPr lang="ru-RU"/>
        </a:p>
      </dgm:t>
    </dgm:pt>
    <dgm:pt modelId="{8EB0EE84-33A7-46BC-8C77-C5843B847D92}" type="sibTrans" cxnId="{1C7466E9-7BC1-4596-826F-A8E9235B096B}">
      <dgm:prSet/>
      <dgm:spPr/>
      <dgm:t>
        <a:bodyPr/>
        <a:lstStyle/>
        <a:p>
          <a:endParaRPr lang="ru-RU"/>
        </a:p>
      </dgm:t>
    </dgm:pt>
    <dgm:pt modelId="{06C93102-95ED-47B6-A84D-2982510565D1}" type="pres">
      <dgm:prSet presAssocID="{C71B38FC-564A-4D20-835C-927CEF7E32E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3BF6404-55B8-4B5D-AD3A-7F040FF869BA}" type="pres">
      <dgm:prSet presAssocID="{1CCC0978-7431-467B-81C0-CDE332136F47}" presName="compNode" presStyleCnt="0"/>
      <dgm:spPr/>
    </dgm:pt>
    <dgm:pt modelId="{37669A2B-1B6F-4E5C-B655-4929BD6FB126}" type="pres">
      <dgm:prSet presAssocID="{1CCC0978-7431-467B-81C0-CDE332136F47}" presName="dummyConnPt" presStyleCnt="0"/>
      <dgm:spPr/>
    </dgm:pt>
    <dgm:pt modelId="{A839302C-1829-48AB-9BF0-4C723FE7F0FB}" type="pres">
      <dgm:prSet presAssocID="{1CCC0978-7431-467B-81C0-CDE332136F4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FDFD9-096D-4E2E-841B-955250019075}" type="pres">
      <dgm:prSet presAssocID="{86FD302A-358A-42CA-8513-336F5F8E10EA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D27D41D3-E7A7-457A-9D95-98AB649453FD}" type="pres">
      <dgm:prSet presAssocID="{AEC124A1-65B5-415F-A665-55742E09D164}" presName="compNode" presStyleCnt="0"/>
      <dgm:spPr/>
    </dgm:pt>
    <dgm:pt modelId="{2ADD2FE5-619C-4B16-97FB-835AA3850056}" type="pres">
      <dgm:prSet presAssocID="{AEC124A1-65B5-415F-A665-55742E09D164}" presName="dummyConnPt" presStyleCnt="0"/>
      <dgm:spPr/>
    </dgm:pt>
    <dgm:pt modelId="{B714B654-CBB5-491C-B390-90F8C904F23A}" type="pres">
      <dgm:prSet presAssocID="{AEC124A1-65B5-415F-A665-55742E09D1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EAED1-F58D-4555-AA53-583DEDEA3515}" type="pres">
      <dgm:prSet presAssocID="{24A86F8B-6AF4-45AB-BCE4-52260DDB9EC8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881279A4-185B-48BA-89FF-F5E144D155FD}" type="pres">
      <dgm:prSet presAssocID="{5D4339B3-1834-4F0C-A337-4E89FEA2D313}" presName="compNode" presStyleCnt="0"/>
      <dgm:spPr/>
    </dgm:pt>
    <dgm:pt modelId="{7012E413-7C4B-49A4-94A6-3E00BEF19D11}" type="pres">
      <dgm:prSet presAssocID="{5D4339B3-1834-4F0C-A337-4E89FEA2D313}" presName="dummyConnPt" presStyleCnt="0"/>
      <dgm:spPr/>
    </dgm:pt>
    <dgm:pt modelId="{5B76583E-9BC4-4CA9-A4A8-76C8522AB436}" type="pres">
      <dgm:prSet presAssocID="{5D4339B3-1834-4F0C-A337-4E89FEA2D31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F6330-A259-42E3-810C-CB363069429E}" type="pres">
      <dgm:prSet presAssocID="{362F7DA1-9BC6-4EE7-BFC3-50E225FBB965}" presName="sibTrans" presStyleLbl="bgSibTrans2D1" presStyleIdx="2" presStyleCnt="5"/>
      <dgm:spPr/>
      <dgm:t>
        <a:bodyPr/>
        <a:lstStyle/>
        <a:p>
          <a:endParaRPr lang="ru-RU"/>
        </a:p>
      </dgm:t>
    </dgm:pt>
    <dgm:pt modelId="{3C674C78-74D7-40E9-A4B7-031440E6C6D9}" type="pres">
      <dgm:prSet presAssocID="{62D82870-BA82-4E8D-8B71-FF9E522FBABA}" presName="compNode" presStyleCnt="0"/>
      <dgm:spPr/>
    </dgm:pt>
    <dgm:pt modelId="{8E35F0EF-824B-4C8B-B509-046085AF9922}" type="pres">
      <dgm:prSet presAssocID="{62D82870-BA82-4E8D-8B71-FF9E522FBABA}" presName="dummyConnPt" presStyleCnt="0"/>
      <dgm:spPr/>
    </dgm:pt>
    <dgm:pt modelId="{EDAFBAAC-2197-4966-84CA-81B1AA677360}" type="pres">
      <dgm:prSet presAssocID="{62D82870-BA82-4E8D-8B71-FF9E522FBABA}" presName="node" presStyleLbl="node1" presStyleIdx="3" presStyleCnt="6" custLinFactNeighborX="-2309" custLinFactNeighborY="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AF8E5-7F0D-40D2-B2D2-544BFDCC98E7}" type="pres">
      <dgm:prSet presAssocID="{741917C7-E8FE-4835-9217-F02F361975E5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C06328A1-9B84-43A7-B600-5CE1CA4C859A}" type="pres">
      <dgm:prSet presAssocID="{76BB8C52-CE7C-49E9-A1BB-FF66C263CB7F}" presName="compNode" presStyleCnt="0"/>
      <dgm:spPr/>
    </dgm:pt>
    <dgm:pt modelId="{D3877055-7AA0-4DBF-8D26-A32AB54DD723}" type="pres">
      <dgm:prSet presAssocID="{76BB8C52-CE7C-49E9-A1BB-FF66C263CB7F}" presName="dummyConnPt" presStyleCnt="0"/>
      <dgm:spPr/>
    </dgm:pt>
    <dgm:pt modelId="{1D3E06F3-9A3F-4276-8A1E-FC3FFCCE6FD8}" type="pres">
      <dgm:prSet presAssocID="{76BB8C52-CE7C-49E9-A1BB-FF66C263CB7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28A1B-66E1-4D4C-99CF-61AFD55B5B71}" type="pres">
      <dgm:prSet presAssocID="{0D493320-19B6-4C37-9ED0-B82E37DFF4E6}" presName="sibTrans" presStyleLbl="bgSibTrans2D1" presStyleIdx="4" presStyleCnt="5"/>
      <dgm:spPr/>
      <dgm:t>
        <a:bodyPr/>
        <a:lstStyle/>
        <a:p>
          <a:endParaRPr lang="ru-RU"/>
        </a:p>
      </dgm:t>
    </dgm:pt>
    <dgm:pt modelId="{9F4B4096-59F1-4354-92BB-049ECD699570}" type="pres">
      <dgm:prSet presAssocID="{3BA6328C-C41B-4B45-A45A-8C1A3FD9C338}" presName="compNode" presStyleCnt="0"/>
      <dgm:spPr/>
    </dgm:pt>
    <dgm:pt modelId="{4E068C35-9233-4BE5-B5D3-8B053F5B7940}" type="pres">
      <dgm:prSet presAssocID="{3BA6328C-C41B-4B45-A45A-8C1A3FD9C338}" presName="dummyConnPt" presStyleCnt="0"/>
      <dgm:spPr/>
    </dgm:pt>
    <dgm:pt modelId="{3B320EB4-69D8-4FA0-91D3-CAB93D2E362C}" type="pres">
      <dgm:prSet presAssocID="{3BA6328C-C41B-4B45-A45A-8C1A3FD9C33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F993B4-2915-4724-A881-BCCE67B1BDE1}" type="presOf" srcId="{C71B38FC-564A-4D20-835C-927CEF7E32E0}" destId="{06C93102-95ED-47B6-A84D-2982510565D1}" srcOrd="0" destOrd="0" presId="urn:microsoft.com/office/officeart/2005/8/layout/bProcess4"/>
    <dgm:cxn modelId="{785704DE-51F1-4B87-A779-C7E5813FF7AA}" type="presOf" srcId="{62D82870-BA82-4E8D-8B71-FF9E522FBABA}" destId="{EDAFBAAC-2197-4966-84CA-81B1AA677360}" srcOrd="0" destOrd="0" presId="urn:microsoft.com/office/officeart/2005/8/layout/bProcess4"/>
    <dgm:cxn modelId="{4955AF4B-7704-497A-89C2-D3CC1C578A92}" type="presOf" srcId="{5D4339B3-1834-4F0C-A337-4E89FEA2D313}" destId="{5B76583E-9BC4-4CA9-A4A8-76C8522AB436}" srcOrd="0" destOrd="0" presId="urn:microsoft.com/office/officeart/2005/8/layout/bProcess4"/>
    <dgm:cxn modelId="{C58D620F-2C7D-4496-874B-87359DC77054}" type="presOf" srcId="{1CCC0978-7431-467B-81C0-CDE332136F47}" destId="{A839302C-1829-48AB-9BF0-4C723FE7F0FB}" srcOrd="0" destOrd="0" presId="urn:microsoft.com/office/officeart/2005/8/layout/bProcess4"/>
    <dgm:cxn modelId="{A843E7B7-6A86-43CF-9FCA-CD3761706764}" srcId="{C71B38FC-564A-4D20-835C-927CEF7E32E0}" destId="{1CCC0978-7431-467B-81C0-CDE332136F47}" srcOrd="0" destOrd="0" parTransId="{2F73E2D6-8862-4C53-BEA6-2E261BEB040C}" sibTransId="{86FD302A-358A-42CA-8513-336F5F8E10EA}"/>
    <dgm:cxn modelId="{3FCAB0A4-CDC5-47DB-A491-A30312896E36}" type="presOf" srcId="{741917C7-E8FE-4835-9217-F02F361975E5}" destId="{7D1AF8E5-7F0D-40D2-B2D2-544BFDCC98E7}" srcOrd="0" destOrd="0" presId="urn:microsoft.com/office/officeart/2005/8/layout/bProcess4"/>
    <dgm:cxn modelId="{BB750045-BFE0-432E-9B1B-8C19E47C52A5}" srcId="{C71B38FC-564A-4D20-835C-927CEF7E32E0}" destId="{AEC124A1-65B5-415F-A665-55742E09D164}" srcOrd="1" destOrd="0" parTransId="{5658C6C2-61CE-4143-B759-4D0C0BBD0379}" sibTransId="{24A86F8B-6AF4-45AB-BCE4-52260DDB9EC8}"/>
    <dgm:cxn modelId="{DB653A3F-AFFF-4DA2-879B-86FDAA74A7B2}" type="presOf" srcId="{86FD302A-358A-42CA-8513-336F5F8E10EA}" destId="{431FDFD9-096D-4E2E-841B-955250019075}" srcOrd="0" destOrd="0" presId="urn:microsoft.com/office/officeart/2005/8/layout/bProcess4"/>
    <dgm:cxn modelId="{162EB5B9-1B32-4147-8357-77CC45435079}" type="presOf" srcId="{24A86F8B-6AF4-45AB-BCE4-52260DDB9EC8}" destId="{248EAED1-F58D-4555-AA53-583DEDEA3515}" srcOrd="0" destOrd="0" presId="urn:microsoft.com/office/officeart/2005/8/layout/bProcess4"/>
    <dgm:cxn modelId="{1C7466E9-7BC1-4596-826F-A8E9235B096B}" srcId="{C71B38FC-564A-4D20-835C-927CEF7E32E0}" destId="{3BA6328C-C41B-4B45-A45A-8C1A3FD9C338}" srcOrd="5" destOrd="0" parTransId="{83045A5D-3072-4A74-90EA-2F9CFC546146}" sibTransId="{8EB0EE84-33A7-46BC-8C77-C5843B847D92}"/>
    <dgm:cxn modelId="{9AECE5D5-CA06-42CD-A687-624275B70CC7}" type="presOf" srcId="{0D493320-19B6-4C37-9ED0-B82E37DFF4E6}" destId="{13528A1B-66E1-4D4C-99CF-61AFD55B5B71}" srcOrd="0" destOrd="0" presId="urn:microsoft.com/office/officeart/2005/8/layout/bProcess4"/>
    <dgm:cxn modelId="{0EEB06B8-66D6-43DB-889F-986DB9B1956A}" srcId="{C71B38FC-564A-4D20-835C-927CEF7E32E0}" destId="{62D82870-BA82-4E8D-8B71-FF9E522FBABA}" srcOrd="3" destOrd="0" parTransId="{BFC61BD4-D2B6-4C51-A611-EC8F72E8BC16}" sibTransId="{741917C7-E8FE-4835-9217-F02F361975E5}"/>
    <dgm:cxn modelId="{CBE134BF-7C5B-48D2-A987-EAB9DB480C63}" type="presOf" srcId="{AEC124A1-65B5-415F-A665-55742E09D164}" destId="{B714B654-CBB5-491C-B390-90F8C904F23A}" srcOrd="0" destOrd="0" presId="urn:microsoft.com/office/officeart/2005/8/layout/bProcess4"/>
    <dgm:cxn modelId="{6D8A2749-C481-4954-A9A9-8AEE7F894874}" type="presOf" srcId="{76BB8C52-CE7C-49E9-A1BB-FF66C263CB7F}" destId="{1D3E06F3-9A3F-4276-8A1E-FC3FFCCE6FD8}" srcOrd="0" destOrd="0" presId="urn:microsoft.com/office/officeart/2005/8/layout/bProcess4"/>
    <dgm:cxn modelId="{E163F6A0-24D9-44E8-84FF-F4174A104C6E}" srcId="{C71B38FC-564A-4D20-835C-927CEF7E32E0}" destId="{76BB8C52-CE7C-49E9-A1BB-FF66C263CB7F}" srcOrd="4" destOrd="0" parTransId="{7A1651D4-FE2B-47C6-AF06-10DC904D14C7}" sibTransId="{0D493320-19B6-4C37-9ED0-B82E37DFF4E6}"/>
    <dgm:cxn modelId="{4DF8BD2D-B8AA-422B-8EEB-3A173595F056}" type="presOf" srcId="{362F7DA1-9BC6-4EE7-BFC3-50E225FBB965}" destId="{436F6330-A259-42E3-810C-CB363069429E}" srcOrd="0" destOrd="0" presId="urn:microsoft.com/office/officeart/2005/8/layout/bProcess4"/>
    <dgm:cxn modelId="{68AE3471-CA51-4E15-B09A-A86A2B8E7334}" srcId="{C71B38FC-564A-4D20-835C-927CEF7E32E0}" destId="{5D4339B3-1834-4F0C-A337-4E89FEA2D313}" srcOrd="2" destOrd="0" parTransId="{A59BD3FC-CA69-4A47-9072-44427C648B86}" sibTransId="{362F7DA1-9BC6-4EE7-BFC3-50E225FBB965}"/>
    <dgm:cxn modelId="{A9FCB91E-EA8D-48BC-A47F-0302028826C2}" type="presOf" srcId="{3BA6328C-C41B-4B45-A45A-8C1A3FD9C338}" destId="{3B320EB4-69D8-4FA0-91D3-CAB93D2E362C}" srcOrd="0" destOrd="0" presId="urn:microsoft.com/office/officeart/2005/8/layout/bProcess4"/>
    <dgm:cxn modelId="{9104CE8B-6C1F-4ABC-A61A-FAA12C8B4341}" type="presParOf" srcId="{06C93102-95ED-47B6-A84D-2982510565D1}" destId="{A3BF6404-55B8-4B5D-AD3A-7F040FF869BA}" srcOrd="0" destOrd="0" presId="urn:microsoft.com/office/officeart/2005/8/layout/bProcess4"/>
    <dgm:cxn modelId="{AD69F0FF-F4A4-4568-9012-AE1F692F00E1}" type="presParOf" srcId="{A3BF6404-55B8-4B5D-AD3A-7F040FF869BA}" destId="{37669A2B-1B6F-4E5C-B655-4929BD6FB126}" srcOrd="0" destOrd="0" presId="urn:microsoft.com/office/officeart/2005/8/layout/bProcess4"/>
    <dgm:cxn modelId="{FD7E224E-385B-44F0-892C-024EED190005}" type="presParOf" srcId="{A3BF6404-55B8-4B5D-AD3A-7F040FF869BA}" destId="{A839302C-1829-48AB-9BF0-4C723FE7F0FB}" srcOrd="1" destOrd="0" presId="urn:microsoft.com/office/officeart/2005/8/layout/bProcess4"/>
    <dgm:cxn modelId="{32A24F42-6125-46CE-B01E-DD34B087361D}" type="presParOf" srcId="{06C93102-95ED-47B6-A84D-2982510565D1}" destId="{431FDFD9-096D-4E2E-841B-955250019075}" srcOrd="1" destOrd="0" presId="urn:microsoft.com/office/officeart/2005/8/layout/bProcess4"/>
    <dgm:cxn modelId="{0005AD11-4D48-4235-B4F3-C4BE7A574CA7}" type="presParOf" srcId="{06C93102-95ED-47B6-A84D-2982510565D1}" destId="{D27D41D3-E7A7-457A-9D95-98AB649453FD}" srcOrd="2" destOrd="0" presId="urn:microsoft.com/office/officeart/2005/8/layout/bProcess4"/>
    <dgm:cxn modelId="{20A87639-E79E-46D6-8BAD-6F2E1B769BE3}" type="presParOf" srcId="{D27D41D3-E7A7-457A-9D95-98AB649453FD}" destId="{2ADD2FE5-619C-4B16-97FB-835AA3850056}" srcOrd="0" destOrd="0" presId="urn:microsoft.com/office/officeart/2005/8/layout/bProcess4"/>
    <dgm:cxn modelId="{1912B495-9CBA-45F0-89A7-964258AEA83C}" type="presParOf" srcId="{D27D41D3-E7A7-457A-9D95-98AB649453FD}" destId="{B714B654-CBB5-491C-B390-90F8C904F23A}" srcOrd="1" destOrd="0" presId="urn:microsoft.com/office/officeart/2005/8/layout/bProcess4"/>
    <dgm:cxn modelId="{F934A570-518B-4E6B-8929-4543EB8D8B9F}" type="presParOf" srcId="{06C93102-95ED-47B6-A84D-2982510565D1}" destId="{248EAED1-F58D-4555-AA53-583DEDEA3515}" srcOrd="3" destOrd="0" presId="urn:microsoft.com/office/officeart/2005/8/layout/bProcess4"/>
    <dgm:cxn modelId="{EDF78C84-2B0D-4F2B-B6D1-11854BE0C81B}" type="presParOf" srcId="{06C93102-95ED-47B6-A84D-2982510565D1}" destId="{881279A4-185B-48BA-89FF-F5E144D155FD}" srcOrd="4" destOrd="0" presId="urn:microsoft.com/office/officeart/2005/8/layout/bProcess4"/>
    <dgm:cxn modelId="{47911977-9E1F-4BE7-843A-71506C8A76C0}" type="presParOf" srcId="{881279A4-185B-48BA-89FF-F5E144D155FD}" destId="{7012E413-7C4B-49A4-94A6-3E00BEF19D11}" srcOrd="0" destOrd="0" presId="urn:microsoft.com/office/officeart/2005/8/layout/bProcess4"/>
    <dgm:cxn modelId="{D2EFD67A-6144-47EC-A44F-C9A62FC3A853}" type="presParOf" srcId="{881279A4-185B-48BA-89FF-F5E144D155FD}" destId="{5B76583E-9BC4-4CA9-A4A8-76C8522AB436}" srcOrd="1" destOrd="0" presId="urn:microsoft.com/office/officeart/2005/8/layout/bProcess4"/>
    <dgm:cxn modelId="{DC8722FA-F7FE-4228-9A98-BCC5A2C24EDF}" type="presParOf" srcId="{06C93102-95ED-47B6-A84D-2982510565D1}" destId="{436F6330-A259-42E3-810C-CB363069429E}" srcOrd="5" destOrd="0" presId="urn:microsoft.com/office/officeart/2005/8/layout/bProcess4"/>
    <dgm:cxn modelId="{FBBE0C5E-DDCE-4A0A-BFA4-166593D3E139}" type="presParOf" srcId="{06C93102-95ED-47B6-A84D-2982510565D1}" destId="{3C674C78-74D7-40E9-A4B7-031440E6C6D9}" srcOrd="6" destOrd="0" presId="urn:microsoft.com/office/officeart/2005/8/layout/bProcess4"/>
    <dgm:cxn modelId="{78C6127B-0A4B-44EA-960A-73CDA53237DD}" type="presParOf" srcId="{3C674C78-74D7-40E9-A4B7-031440E6C6D9}" destId="{8E35F0EF-824B-4C8B-B509-046085AF9922}" srcOrd="0" destOrd="0" presId="urn:microsoft.com/office/officeart/2005/8/layout/bProcess4"/>
    <dgm:cxn modelId="{C20333E8-9388-4A2E-8037-13CA8F86E958}" type="presParOf" srcId="{3C674C78-74D7-40E9-A4B7-031440E6C6D9}" destId="{EDAFBAAC-2197-4966-84CA-81B1AA677360}" srcOrd="1" destOrd="0" presId="urn:microsoft.com/office/officeart/2005/8/layout/bProcess4"/>
    <dgm:cxn modelId="{C322D81D-407F-46CA-B5B9-CFCB26D6CA96}" type="presParOf" srcId="{06C93102-95ED-47B6-A84D-2982510565D1}" destId="{7D1AF8E5-7F0D-40D2-B2D2-544BFDCC98E7}" srcOrd="7" destOrd="0" presId="urn:microsoft.com/office/officeart/2005/8/layout/bProcess4"/>
    <dgm:cxn modelId="{56F6A82B-27AC-43D4-A607-E8B699670BA7}" type="presParOf" srcId="{06C93102-95ED-47B6-A84D-2982510565D1}" destId="{C06328A1-9B84-43A7-B600-5CE1CA4C859A}" srcOrd="8" destOrd="0" presId="urn:microsoft.com/office/officeart/2005/8/layout/bProcess4"/>
    <dgm:cxn modelId="{66C487CB-31F7-48F9-BC42-812782CB6B46}" type="presParOf" srcId="{C06328A1-9B84-43A7-B600-5CE1CA4C859A}" destId="{D3877055-7AA0-4DBF-8D26-A32AB54DD723}" srcOrd="0" destOrd="0" presId="urn:microsoft.com/office/officeart/2005/8/layout/bProcess4"/>
    <dgm:cxn modelId="{9515A139-5E22-4FDD-A366-16A5BC979164}" type="presParOf" srcId="{C06328A1-9B84-43A7-B600-5CE1CA4C859A}" destId="{1D3E06F3-9A3F-4276-8A1E-FC3FFCCE6FD8}" srcOrd="1" destOrd="0" presId="urn:microsoft.com/office/officeart/2005/8/layout/bProcess4"/>
    <dgm:cxn modelId="{A57F4FC4-4458-475E-9A50-7B1DA50F3C9D}" type="presParOf" srcId="{06C93102-95ED-47B6-A84D-2982510565D1}" destId="{13528A1B-66E1-4D4C-99CF-61AFD55B5B71}" srcOrd="9" destOrd="0" presId="urn:microsoft.com/office/officeart/2005/8/layout/bProcess4"/>
    <dgm:cxn modelId="{AD5AA727-5D55-4CF0-A1D6-D4C6F7596C45}" type="presParOf" srcId="{06C93102-95ED-47B6-A84D-2982510565D1}" destId="{9F4B4096-59F1-4354-92BB-049ECD699570}" srcOrd="10" destOrd="0" presId="urn:microsoft.com/office/officeart/2005/8/layout/bProcess4"/>
    <dgm:cxn modelId="{3C696CE5-39C8-400F-8298-E0A7449265A8}" type="presParOf" srcId="{9F4B4096-59F1-4354-92BB-049ECD699570}" destId="{4E068C35-9233-4BE5-B5D3-8B053F5B7940}" srcOrd="0" destOrd="0" presId="urn:microsoft.com/office/officeart/2005/8/layout/bProcess4"/>
    <dgm:cxn modelId="{AD9E679A-818B-4A0C-BFF9-EA69D6C0B4D3}" type="presParOf" srcId="{9F4B4096-59F1-4354-92BB-049ECD699570}" destId="{3B320EB4-69D8-4FA0-91D3-CAB93D2E3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E4DB0B-4499-4DDB-B307-1F9255619D1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3D8E987-08A1-4A79-9C2D-046387A030F4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 smtClean="0"/>
            <a:t>ОРГАНИЗАЦИОННОЕ</a:t>
          </a:r>
          <a:endParaRPr lang="ru-RU" dirty="0"/>
        </a:p>
      </dgm:t>
    </dgm:pt>
    <dgm:pt modelId="{F56B69DC-F1D8-429A-B93F-928C1CDA80BD}" type="parTrans" cxnId="{42842814-A3D9-49A6-99D1-C582943F65BD}">
      <dgm:prSet/>
      <dgm:spPr/>
      <dgm:t>
        <a:bodyPr/>
        <a:lstStyle/>
        <a:p>
          <a:endParaRPr lang="ru-RU"/>
        </a:p>
      </dgm:t>
    </dgm:pt>
    <dgm:pt modelId="{D0790633-CA0D-4690-BD24-BFB2F3045A94}" type="sibTrans" cxnId="{42842814-A3D9-49A6-99D1-C582943F65BD}">
      <dgm:prSet/>
      <dgm:spPr/>
      <dgm:t>
        <a:bodyPr/>
        <a:lstStyle/>
        <a:p>
          <a:endParaRPr lang="ru-RU"/>
        </a:p>
      </dgm:t>
    </dgm:pt>
    <dgm:pt modelId="{86636D89-129E-4ECA-8A99-BA35D62ED09C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 smtClean="0"/>
            <a:t>ПРОСВЕТИТЕЛЬСКОЕ </a:t>
          </a:r>
          <a:endParaRPr lang="ru-RU" dirty="0"/>
        </a:p>
      </dgm:t>
    </dgm:pt>
    <dgm:pt modelId="{7371D07D-5C87-4E67-93D4-60E1D1462096}" type="parTrans" cxnId="{CEAB405F-124F-41A6-93E4-021D147ADA77}">
      <dgm:prSet/>
      <dgm:spPr/>
      <dgm:t>
        <a:bodyPr/>
        <a:lstStyle/>
        <a:p>
          <a:endParaRPr lang="ru-RU"/>
        </a:p>
      </dgm:t>
    </dgm:pt>
    <dgm:pt modelId="{C7DCB4E9-C976-4188-8E4C-14DF0A0972B3}" type="sibTrans" cxnId="{CEAB405F-124F-41A6-93E4-021D147ADA77}">
      <dgm:prSet/>
      <dgm:spPr/>
      <dgm:t>
        <a:bodyPr/>
        <a:lstStyle/>
        <a:p>
          <a:endParaRPr lang="ru-RU"/>
        </a:p>
      </dgm:t>
    </dgm:pt>
    <dgm:pt modelId="{7773C879-CE38-4D70-AF3E-A3D52DB519AB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 smtClean="0"/>
            <a:t>ОРГАНИЗАЦИОННО-ПЕДАГОГИЧЕСКИЕ</a:t>
          </a:r>
          <a:endParaRPr lang="ru-RU" dirty="0"/>
        </a:p>
      </dgm:t>
    </dgm:pt>
    <dgm:pt modelId="{B68306E1-BAE7-439A-9629-0FA0E9D38E76}" type="parTrans" cxnId="{267A9FB5-7589-47E0-9731-4EA0CC81FC22}">
      <dgm:prSet/>
      <dgm:spPr/>
      <dgm:t>
        <a:bodyPr/>
        <a:lstStyle/>
        <a:p>
          <a:endParaRPr lang="ru-RU"/>
        </a:p>
      </dgm:t>
    </dgm:pt>
    <dgm:pt modelId="{CE217BA0-EE05-4B81-A4BA-E40B6EDD9FB0}" type="sibTrans" cxnId="{267A9FB5-7589-47E0-9731-4EA0CC81FC22}">
      <dgm:prSet/>
      <dgm:spPr/>
      <dgm:t>
        <a:bodyPr/>
        <a:lstStyle/>
        <a:p>
          <a:endParaRPr lang="ru-RU"/>
        </a:p>
      </dgm:t>
    </dgm:pt>
    <dgm:pt modelId="{8F43142F-FB29-4B82-9814-CB39865CDFBC}" type="pres">
      <dgm:prSet presAssocID="{40E4DB0B-4499-4DDB-B307-1F9255619D17}" presName="compositeShape" presStyleCnt="0">
        <dgm:presLayoutVars>
          <dgm:dir/>
          <dgm:resizeHandles/>
        </dgm:presLayoutVars>
      </dgm:prSet>
      <dgm:spPr/>
    </dgm:pt>
    <dgm:pt modelId="{283CCBFC-4EF8-459A-B790-B1ACF9FF932A}" type="pres">
      <dgm:prSet presAssocID="{40E4DB0B-4499-4DDB-B307-1F9255619D17}" presName="pyramid" presStyleLbl="node1" presStyleIdx="0" presStyleCnt="1" custLinFactNeighborX="-5664" custLinFactNeighborY="5373"/>
      <dgm:spPr>
        <a:solidFill>
          <a:srgbClr val="92D050"/>
        </a:solidFill>
      </dgm:spPr>
    </dgm:pt>
    <dgm:pt modelId="{B355BD0E-06AC-471E-9D4C-9A1BF9B3B8BD}" type="pres">
      <dgm:prSet presAssocID="{40E4DB0B-4499-4DDB-B307-1F9255619D17}" presName="theList" presStyleCnt="0"/>
      <dgm:spPr/>
    </dgm:pt>
    <dgm:pt modelId="{738AC2DF-0F88-4060-B28F-D52FF2594D17}" type="pres">
      <dgm:prSet presAssocID="{D3D8E987-08A1-4A79-9C2D-046387A030F4}" presName="aNode" presStyleLbl="fgAcc1" presStyleIdx="0" presStyleCnt="3" custScaleX="99437" custLinFactNeighborX="15009" custLinFactNeighborY="-13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E8C89-DA98-44E9-B2BB-FD66A7368AAA}" type="pres">
      <dgm:prSet presAssocID="{D3D8E987-08A1-4A79-9C2D-046387A030F4}" presName="aSpace" presStyleCnt="0"/>
      <dgm:spPr/>
    </dgm:pt>
    <dgm:pt modelId="{6F7EFE76-A9D6-485E-93AE-60FD69D865BE}" type="pres">
      <dgm:prSet presAssocID="{86636D89-129E-4ECA-8A99-BA35D62ED09C}" presName="aNode" presStyleLbl="fgAcc1" presStyleIdx="1" presStyleCnt="3" custLinFactNeighborX="15291" custLinFactNeighborY="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E80E8-9127-4DD1-BA17-F9A10A86A3FC}" type="pres">
      <dgm:prSet presAssocID="{86636D89-129E-4ECA-8A99-BA35D62ED09C}" presName="aSpace" presStyleCnt="0"/>
      <dgm:spPr/>
    </dgm:pt>
    <dgm:pt modelId="{A3E1E747-2EA2-43F8-9167-A57DB36E66D7}" type="pres">
      <dgm:prSet presAssocID="{7773C879-CE38-4D70-AF3E-A3D52DB519AB}" presName="aNode" presStyleLbl="fgAcc1" presStyleIdx="2" presStyleCnt="3" custLinFactY="14551" custLinFactNeighborX="1529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3E428-42FC-44AA-862F-CA2BE30486E5}" type="pres">
      <dgm:prSet presAssocID="{7773C879-CE38-4D70-AF3E-A3D52DB519AB}" presName="aSpace" presStyleCnt="0"/>
      <dgm:spPr/>
    </dgm:pt>
  </dgm:ptLst>
  <dgm:cxnLst>
    <dgm:cxn modelId="{5E39F5EF-30CD-4E2E-B3AD-0BFCBACC3F0C}" type="presOf" srcId="{7773C879-CE38-4D70-AF3E-A3D52DB519AB}" destId="{A3E1E747-2EA2-43F8-9167-A57DB36E66D7}" srcOrd="0" destOrd="0" presId="urn:microsoft.com/office/officeart/2005/8/layout/pyramid2"/>
    <dgm:cxn modelId="{F95A1E6D-3610-4E56-BDD7-0438764C3AE5}" type="presOf" srcId="{86636D89-129E-4ECA-8A99-BA35D62ED09C}" destId="{6F7EFE76-A9D6-485E-93AE-60FD69D865BE}" srcOrd="0" destOrd="0" presId="urn:microsoft.com/office/officeart/2005/8/layout/pyramid2"/>
    <dgm:cxn modelId="{CEAB405F-124F-41A6-93E4-021D147ADA77}" srcId="{40E4DB0B-4499-4DDB-B307-1F9255619D17}" destId="{86636D89-129E-4ECA-8A99-BA35D62ED09C}" srcOrd="1" destOrd="0" parTransId="{7371D07D-5C87-4E67-93D4-60E1D1462096}" sibTransId="{C7DCB4E9-C976-4188-8E4C-14DF0A0972B3}"/>
    <dgm:cxn modelId="{42842814-A3D9-49A6-99D1-C582943F65BD}" srcId="{40E4DB0B-4499-4DDB-B307-1F9255619D17}" destId="{D3D8E987-08A1-4A79-9C2D-046387A030F4}" srcOrd="0" destOrd="0" parTransId="{F56B69DC-F1D8-429A-B93F-928C1CDA80BD}" sibTransId="{D0790633-CA0D-4690-BD24-BFB2F3045A94}"/>
    <dgm:cxn modelId="{E04B42A9-2ACC-43BA-BE7B-793C4E8BB0E4}" type="presOf" srcId="{D3D8E987-08A1-4A79-9C2D-046387A030F4}" destId="{738AC2DF-0F88-4060-B28F-D52FF2594D17}" srcOrd="0" destOrd="0" presId="urn:microsoft.com/office/officeart/2005/8/layout/pyramid2"/>
    <dgm:cxn modelId="{703C156C-3FE3-4C71-928B-77886C87A533}" type="presOf" srcId="{40E4DB0B-4499-4DDB-B307-1F9255619D17}" destId="{8F43142F-FB29-4B82-9814-CB39865CDFBC}" srcOrd="0" destOrd="0" presId="urn:microsoft.com/office/officeart/2005/8/layout/pyramid2"/>
    <dgm:cxn modelId="{267A9FB5-7589-47E0-9731-4EA0CC81FC22}" srcId="{40E4DB0B-4499-4DDB-B307-1F9255619D17}" destId="{7773C879-CE38-4D70-AF3E-A3D52DB519AB}" srcOrd="2" destOrd="0" parTransId="{B68306E1-BAE7-439A-9629-0FA0E9D38E76}" sibTransId="{CE217BA0-EE05-4B81-A4BA-E40B6EDD9FB0}"/>
    <dgm:cxn modelId="{BCB977D9-5DF1-4973-BE5D-708EBBAE1B23}" type="presParOf" srcId="{8F43142F-FB29-4B82-9814-CB39865CDFBC}" destId="{283CCBFC-4EF8-459A-B790-B1ACF9FF932A}" srcOrd="0" destOrd="0" presId="urn:microsoft.com/office/officeart/2005/8/layout/pyramid2"/>
    <dgm:cxn modelId="{2920EC97-E257-422E-AED2-94A9DCB8796C}" type="presParOf" srcId="{8F43142F-FB29-4B82-9814-CB39865CDFBC}" destId="{B355BD0E-06AC-471E-9D4C-9A1BF9B3B8BD}" srcOrd="1" destOrd="0" presId="urn:microsoft.com/office/officeart/2005/8/layout/pyramid2"/>
    <dgm:cxn modelId="{483106E2-8D76-469F-95DD-4199D8A1BA29}" type="presParOf" srcId="{B355BD0E-06AC-471E-9D4C-9A1BF9B3B8BD}" destId="{738AC2DF-0F88-4060-B28F-D52FF2594D17}" srcOrd="0" destOrd="0" presId="urn:microsoft.com/office/officeart/2005/8/layout/pyramid2"/>
    <dgm:cxn modelId="{546DA513-25C4-4CFB-853D-E6D31460B5E4}" type="presParOf" srcId="{B355BD0E-06AC-471E-9D4C-9A1BF9B3B8BD}" destId="{80EE8C89-DA98-44E9-B2BB-FD66A7368AAA}" srcOrd="1" destOrd="0" presId="urn:microsoft.com/office/officeart/2005/8/layout/pyramid2"/>
    <dgm:cxn modelId="{0B3282FC-093B-4B2F-BFA5-DD76E408866A}" type="presParOf" srcId="{B355BD0E-06AC-471E-9D4C-9A1BF9B3B8BD}" destId="{6F7EFE76-A9D6-485E-93AE-60FD69D865BE}" srcOrd="2" destOrd="0" presId="urn:microsoft.com/office/officeart/2005/8/layout/pyramid2"/>
    <dgm:cxn modelId="{4CB19457-637C-4D83-8F5C-DA13DF840998}" type="presParOf" srcId="{B355BD0E-06AC-471E-9D4C-9A1BF9B3B8BD}" destId="{EFFE80E8-9127-4DD1-BA17-F9A10A86A3FC}" srcOrd="3" destOrd="0" presId="urn:microsoft.com/office/officeart/2005/8/layout/pyramid2"/>
    <dgm:cxn modelId="{636DEB9A-F911-4B84-8099-FAA1DA92C948}" type="presParOf" srcId="{B355BD0E-06AC-471E-9D4C-9A1BF9B3B8BD}" destId="{A3E1E747-2EA2-43F8-9167-A57DB36E66D7}" srcOrd="4" destOrd="0" presId="urn:microsoft.com/office/officeart/2005/8/layout/pyramid2"/>
    <dgm:cxn modelId="{65AD2CEE-5E27-4497-BC54-A7708F57B7C7}" type="presParOf" srcId="{B355BD0E-06AC-471E-9D4C-9A1BF9B3B8BD}" destId="{F863E428-42FC-44AA-862F-CA2BE30486E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2C6FD-4A0E-4E6F-8E13-3727E6AEFA8E}">
      <dsp:nvSpPr>
        <dsp:cNvPr id="0" name=""/>
        <dsp:cNvSpPr/>
      </dsp:nvSpPr>
      <dsp:spPr>
        <a:xfrm>
          <a:off x="-1728181" y="72009"/>
          <a:ext cx="4622913" cy="4622913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15091-CAE9-44E6-A023-F21B19E2CB48}">
      <dsp:nvSpPr>
        <dsp:cNvPr id="0" name=""/>
        <dsp:cNvSpPr/>
      </dsp:nvSpPr>
      <dsp:spPr>
        <a:xfrm>
          <a:off x="577869" y="7"/>
          <a:ext cx="7704848" cy="56166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rgbClr val="444444"/>
              </a:solidFill>
              <a:effectLst/>
              <a:latin typeface="Arial Black" pitchFamily="34" charset="0"/>
            </a:rPr>
            <a:t>Обогащение процессов общения между детьми и взрослыми и родителями и воспитателями. </a:t>
          </a:r>
          <a:endParaRPr lang="ru-RU" sz="1800" kern="1200" dirty="0">
            <a:latin typeface="Arial Black" pitchFamily="34" charset="0"/>
          </a:endParaRPr>
        </a:p>
      </dsp:txBody>
      <dsp:txXfrm>
        <a:off x="577869" y="7"/>
        <a:ext cx="7704848" cy="1193529"/>
      </dsp:txXfrm>
    </dsp:sp>
    <dsp:sp modelId="{66414EB1-8B47-4E2D-B53C-E6F5F85FD722}">
      <dsp:nvSpPr>
        <dsp:cNvPr id="0" name=""/>
        <dsp:cNvSpPr/>
      </dsp:nvSpPr>
      <dsp:spPr>
        <a:xfrm>
          <a:off x="-648075" y="1296139"/>
          <a:ext cx="3409398" cy="3409398"/>
        </a:xfrm>
        <a:prstGeom prst="pie">
          <a:avLst>
            <a:gd name="adj1" fmla="val 5400000"/>
            <a:gd name="adj2" fmla="val 1620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9738B-365E-4C76-912A-5B1547349D7D}">
      <dsp:nvSpPr>
        <dsp:cNvPr id="0" name=""/>
        <dsp:cNvSpPr/>
      </dsp:nvSpPr>
      <dsp:spPr>
        <a:xfrm>
          <a:off x="1008101" y="1224133"/>
          <a:ext cx="6844385" cy="39195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Arial Black" pitchFamily="34" charset="0"/>
            </a:rPr>
            <a:t>Организация системного подхода по информированности родителей в вопросах обучения и воспитания детей.</a:t>
          </a:r>
          <a:r>
            <a:rPr lang="ru-RU" sz="1200" b="1" i="0" kern="1200" dirty="0" smtClean="0">
              <a:latin typeface="Arial Black" pitchFamily="34" charset="0"/>
            </a:rPr>
            <a:t> </a:t>
          </a:r>
          <a:endParaRPr lang="ru-RU" sz="1200" b="1" kern="1200" dirty="0">
            <a:latin typeface="Arial Black" pitchFamily="34" charset="0"/>
          </a:endParaRPr>
        </a:p>
      </dsp:txBody>
      <dsp:txXfrm>
        <a:off x="1008101" y="1224133"/>
        <a:ext cx="6844385" cy="1129370"/>
      </dsp:txXfrm>
    </dsp:sp>
    <dsp:sp modelId="{37D23AFC-C851-432D-9FEA-DB80D0A8F8EB}">
      <dsp:nvSpPr>
        <dsp:cNvPr id="0" name=""/>
        <dsp:cNvSpPr/>
      </dsp:nvSpPr>
      <dsp:spPr>
        <a:xfrm>
          <a:off x="504053" y="2376261"/>
          <a:ext cx="2195883" cy="219588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0A262-E7AD-47DD-A759-3CE86A639682}">
      <dsp:nvSpPr>
        <dsp:cNvPr id="0" name=""/>
        <dsp:cNvSpPr/>
      </dsp:nvSpPr>
      <dsp:spPr>
        <a:xfrm>
          <a:off x="1549976" y="2376261"/>
          <a:ext cx="5760635" cy="23665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>
              <a:latin typeface="Arial Black" pitchFamily="34" charset="0"/>
            </a:rPr>
            <a:t>   </a:t>
          </a:r>
          <a:r>
            <a:rPr lang="ru-RU" sz="2000" b="0" i="0" kern="1200" dirty="0" smtClean="0">
              <a:latin typeface="Arial Black" pitchFamily="34" charset="0"/>
            </a:rPr>
            <a:t>Сохранение физического и психологического здоровья детей</a:t>
          </a:r>
          <a:endParaRPr lang="ru-RU" sz="2000" kern="1200" dirty="0">
            <a:latin typeface="Arial Black" pitchFamily="34" charset="0"/>
          </a:endParaRPr>
        </a:p>
      </dsp:txBody>
      <dsp:txXfrm>
        <a:off x="1549976" y="2376261"/>
        <a:ext cx="5760635" cy="1058718"/>
      </dsp:txXfrm>
    </dsp:sp>
    <dsp:sp modelId="{2021A58F-68EB-41D1-99A8-BB0DB253D61A}">
      <dsp:nvSpPr>
        <dsp:cNvPr id="0" name=""/>
        <dsp:cNvSpPr/>
      </dsp:nvSpPr>
      <dsp:spPr>
        <a:xfrm>
          <a:off x="1242409" y="3310758"/>
          <a:ext cx="982369" cy="1248777"/>
        </a:xfrm>
        <a:prstGeom prst="pie">
          <a:avLst>
            <a:gd name="adj1" fmla="val 54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11E36-F6AD-4605-A55C-612BD80C24D7}">
      <dsp:nvSpPr>
        <dsp:cNvPr id="0" name=""/>
        <dsp:cNvSpPr/>
      </dsp:nvSpPr>
      <dsp:spPr>
        <a:xfrm>
          <a:off x="1733594" y="3362784"/>
          <a:ext cx="5393399" cy="1144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Arial Black" pitchFamily="34" charset="0"/>
            </a:rPr>
            <a:t>Формирование у родителей воспитанников детского сада и других взрослых членов семьи глубокого убеждения в огромной роли семьи в деле воспитания ребенка и возможности каждой семьи участвовать в воспитании детей</a:t>
          </a:r>
          <a:endParaRPr lang="ru-RU" sz="1400" kern="1200" dirty="0">
            <a:latin typeface="Arial Black" pitchFamily="34" charset="0"/>
          </a:endParaRPr>
        </a:p>
      </dsp:txBody>
      <dsp:txXfrm>
        <a:off x="1733594" y="3362784"/>
        <a:ext cx="5393399" cy="1144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FDFD9-096D-4E2E-841B-955250019075}">
      <dsp:nvSpPr>
        <dsp:cNvPr id="0" name=""/>
        <dsp:cNvSpPr/>
      </dsp:nvSpPr>
      <dsp:spPr>
        <a:xfrm rot="5400000">
          <a:off x="572181" y="1211196"/>
          <a:ext cx="1891336" cy="22834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9302C-1829-48AB-9BF0-4C723FE7F0FB}">
      <dsp:nvSpPr>
        <dsp:cNvPr id="0" name=""/>
        <dsp:cNvSpPr/>
      </dsp:nvSpPr>
      <dsp:spPr>
        <a:xfrm>
          <a:off x="1004652" y="281"/>
          <a:ext cx="2537156" cy="152229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Установление партнерских отношений с семьей каждого воспитанника. 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1049238" y="44867"/>
        <a:ext cx="2447984" cy="1433122"/>
      </dsp:txXfrm>
    </dsp:sp>
    <dsp:sp modelId="{248EAED1-F58D-4555-AA53-583DEDEA3515}">
      <dsp:nvSpPr>
        <dsp:cNvPr id="0" name=""/>
        <dsp:cNvSpPr/>
      </dsp:nvSpPr>
      <dsp:spPr>
        <a:xfrm rot="5400000">
          <a:off x="572181" y="3114064"/>
          <a:ext cx="1891336" cy="22834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4B654-CBB5-491C-B390-90F8C904F23A}">
      <dsp:nvSpPr>
        <dsp:cNvPr id="0" name=""/>
        <dsp:cNvSpPr/>
      </dsp:nvSpPr>
      <dsp:spPr>
        <a:xfrm>
          <a:off x="1004652" y="1903148"/>
          <a:ext cx="2537156" cy="152229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Объединений усилий для развития и воспитания детей.  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1049238" y="1947734"/>
        <a:ext cx="2447984" cy="1433122"/>
      </dsp:txXfrm>
    </dsp:sp>
    <dsp:sp modelId="{436F6330-A259-42E3-810C-CB363069429E}">
      <dsp:nvSpPr>
        <dsp:cNvPr id="0" name=""/>
        <dsp:cNvSpPr/>
      </dsp:nvSpPr>
      <dsp:spPr>
        <a:xfrm rot="293">
          <a:off x="1523614" y="4065638"/>
          <a:ext cx="3304304" cy="22834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6583E-9BC4-4CA9-A4A8-76C8522AB436}">
      <dsp:nvSpPr>
        <dsp:cNvPr id="0" name=""/>
        <dsp:cNvSpPr/>
      </dsp:nvSpPr>
      <dsp:spPr>
        <a:xfrm>
          <a:off x="1004652" y="3806016"/>
          <a:ext cx="2537156" cy="152229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Создание атмосферы взаимопонимания ,общности интересов ,эмоциональной </a:t>
          </a:r>
          <a:r>
            <a:rPr lang="ru-RU" sz="1800" b="1" kern="1200" dirty="0" err="1" smtClean="0">
              <a:solidFill>
                <a:srgbClr val="FFFF00"/>
              </a:solidFill>
            </a:rPr>
            <a:t>взаимоподдержки</a:t>
          </a:r>
          <a:r>
            <a:rPr lang="ru-RU" sz="1800" b="1" kern="1200" dirty="0" smtClean="0">
              <a:solidFill>
                <a:srgbClr val="FFFF00"/>
              </a:solidFill>
            </a:rPr>
            <a:t>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. 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049238" y="3850602"/>
        <a:ext cx="2447984" cy="1433122"/>
      </dsp:txXfrm>
    </dsp:sp>
    <dsp:sp modelId="{7D1AF8E5-7F0D-40D2-B2D2-544BFDCC98E7}">
      <dsp:nvSpPr>
        <dsp:cNvPr id="0" name=""/>
        <dsp:cNvSpPr/>
      </dsp:nvSpPr>
      <dsp:spPr>
        <a:xfrm rot="16295672">
          <a:off x="3916800" y="3117087"/>
          <a:ext cx="1898118" cy="22834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FBAAC-2197-4966-84CA-81B1AA677360}">
      <dsp:nvSpPr>
        <dsp:cNvPr id="0" name=""/>
        <dsp:cNvSpPr/>
      </dsp:nvSpPr>
      <dsp:spPr>
        <a:xfrm>
          <a:off x="4320487" y="3806297"/>
          <a:ext cx="2537156" cy="152229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Активизация и обогащение воспитательных умений родителей.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4365073" y="3850883"/>
        <a:ext cx="2447984" cy="1433122"/>
      </dsp:txXfrm>
    </dsp:sp>
    <dsp:sp modelId="{13528A1B-66E1-4D4C-99CF-61AFD55B5B71}">
      <dsp:nvSpPr>
        <dsp:cNvPr id="0" name=""/>
        <dsp:cNvSpPr/>
      </dsp:nvSpPr>
      <dsp:spPr>
        <a:xfrm rot="16200000">
          <a:off x="3946599" y="1211196"/>
          <a:ext cx="1891336" cy="22834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E06F3-9A3F-4276-8A1E-FC3FFCCE6FD8}">
      <dsp:nvSpPr>
        <dsp:cNvPr id="0" name=""/>
        <dsp:cNvSpPr/>
      </dsp:nvSpPr>
      <dsp:spPr>
        <a:xfrm>
          <a:off x="4379070" y="1903148"/>
          <a:ext cx="2537156" cy="152229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Укрепление детско-родительских отношений.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4423656" y="1947734"/>
        <a:ext cx="2447984" cy="1433122"/>
      </dsp:txXfrm>
    </dsp:sp>
    <dsp:sp modelId="{3B320EB4-69D8-4FA0-91D3-CAB93D2E362C}">
      <dsp:nvSpPr>
        <dsp:cNvPr id="0" name=""/>
        <dsp:cNvSpPr/>
      </dsp:nvSpPr>
      <dsp:spPr>
        <a:xfrm>
          <a:off x="4379070" y="281"/>
          <a:ext cx="2537156" cy="152229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</a:rPr>
            <a:t>Обмен опытом семейного воспитания.</a:t>
          </a:r>
          <a:endParaRPr lang="ru-RU" sz="2400" b="1" kern="1200" dirty="0">
            <a:solidFill>
              <a:srgbClr val="FFFF00"/>
            </a:solidFill>
          </a:endParaRPr>
        </a:p>
      </dsp:txBody>
      <dsp:txXfrm>
        <a:off x="4423656" y="44867"/>
        <a:ext cx="2447984" cy="1433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CCBFC-4EF8-459A-B790-B1ACF9FF932A}">
      <dsp:nvSpPr>
        <dsp:cNvPr id="0" name=""/>
        <dsp:cNvSpPr/>
      </dsp:nvSpPr>
      <dsp:spPr>
        <a:xfrm>
          <a:off x="637270" y="0"/>
          <a:ext cx="5904656" cy="5904656"/>
        </a:xfrm>
        <a:prstGeom prst="triangl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AC2DF-0F88-4060-B28F-D52FF2594D17}">
      <dsp:nvSpPr>
        <dsp:cNvPr id="0" name=""/>
        <dsp:cNvSpPr/>
      </dsp:nvSpPr>
      <dsp:spPr>
        <a:xfrm>
          <a:off x="4176452" y="569873"/>
          <a:ext cx="3816418" cy="1397742"/>
        </a:xfrm>
        <a:prstGeom prst="round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ОРГАНИЗАЦИОННОЕ</a:t>
          </a:r>
          <a:endParaRPr lang="ru-RU" sz="2800" kern="1200" dirty="0"/>
        </a:p>
      </dsp:txBody>
      <dsp:txXfrm>
        <a:off x="4244684" y="638105"/>
        <a:ext cx="3679954" cy="1261278"/>
      </dsp:txXfrm>
    </dsp:sp>
    <dsp:sp modelId="{6F7EFE76-A9D6-485E-93AE-60FD69D865BE}">
      <dsp:nvSpPr>
        <dsp:cNvPr id="0" name=""/>
        <dsp:cNvSpPr/>
      </dsp:nvSpPr>
      <dsp:spPr>
        <a:xfrm>
          <a:off x="4176471" y="2253456"/>
          <a:ext cx="3838026" cy="1397742"/>
        </a:xfrm>
        <a:prstGeom prst="round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ПРОСВЕТИТЕЛЬСКОЕ </a:t>
          </a:r>
          <a:endParaRPr lang="ru-RU" sz="2800" kern="1200" dirty="0"/>
        </a:p>
      </dsp:txBody>
      <dsp:txXfrm>
        <a:off x="4244703" y="2321688"/>
        <a:ext cx="3701562" cy="1261278"/>
      </dsp:txXfrm>
    </dsp:sp>
    <dsp:sp modelId="{A3E1E747-2EA2-43F8-9167-A57DB36E66D7}">
      <dsp:nvSpPr>
        <dsp:cNvPr id="0" name=""/>
        <dsp:cNvSpPr/>
      </dsp:nvSpPr>
      <dsp:spPr>
        <a:xfrm>
          <a:off x="4176471" y="4116661"/>
          <a:ext cx="3838026" cy="1397742"/>
        </a:xfrm>
        <a:prstGeom prst="round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ОРГАНИЗАЦИОННО-ПЕДАГОГИЧЕСКИЕ</a:t>
          </a:r>
          <a:endParaRPr lang="ru-RU" sz="2800" kern="1200" dirty="0"/>
        </a:p>
      </dsp:txBody>
      <dsp:txXfrm>
        <a:off x="4244703" y="4184893"/>
        <a:ext cx="3701562" cy="1261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BA19F-48C0-4161-99F4-6FDD1C8B9BD8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91D56-0EFB-44CD-A4A4-D72ECEA1E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956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CAEC-9C0D-40A5-A8AA-6DCF83C3331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A33-81CF-444C-B6B7-790E2287BA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2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CAEC-9C0D-40A5-A8AA-6DCF83C3331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A33-81CF-444C-B6B7-790E2287BA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39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CAEC-9C0D-40A5-A8AA-6DCF83C3331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A33-81CF-444C-B6B7-790E2287BA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019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CAEC-9C0D-40A5-A8AA-6DCF83C3331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A33-81CF-444C-B6B7-790E2287BA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75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CAEC-9C0D-40A5-A8AA-6DCF83C3331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A33-81CF-444C-B6B7-790E2287BA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48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CAEC-9C0D-40A5-A8AA-6DCF83C3331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A33-81CF-444C-B6B7-790E2287BA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37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CAEC-9C0D-40A5-A8AA-6DCF83C3331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A33-81CF-444C-B6B7-790E2287BA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57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CAEC-9C0D-40A5-A8AA-6DCF83C3331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A33-81CF-444C-B6B7-790E2287BA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17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CAEC-9C0D-40A5-A8AA-6DCF83C3331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A33-81CF-444C-B6B7-790E2287BA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84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CAEC-9C0D-40A5-A8AA-6DCF83C3331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A33-81CF-444C-B6B7-790E2287BA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04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CAEC-9C0D-40A5-A8AA-6DCF83C3331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DA33-81CF-444C-B6B7-790E2287BA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26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CAEC-9C0D-40A5-A8AA-6DCF83C3331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CDA33-81CF-444C-B6B7-790E2287BA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983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 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формы работы с родителями в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МДОАУ: </a:t>
            </a:r>
            <a:endParaRPr lang="ru-RU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луб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вместе»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5214950"/>
            <a:ext cx="76021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воспитатель: Петрова Елена Николаевна </a:t>
            </a:r>
            <a:endPara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МДОАУ 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«Центр развития  ребенка –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 №113» г. Орска  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  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Андрей\Desktop\IMG_8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428736"/>
            <a:ext cx="5500726" cy="3667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16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652" y="0"/>
            <a:ext cx="914965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16" y="297709"/>
            <a:ext cx="8310657" cy="60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2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-285776"/>
            <a:ext cx="9144000" cy="6643686"/>
            <a:chOff x="0" y="0"/>
            <a:chExt cx="9144000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71736" y="294995"/>
              <a:ext cx="3874843" cy="540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«Повар </a:t>
              </a:r>
              <a:r>
                <a:rPr lang="ru-RU" sz="28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 его </a:t>
              </a:r>
              <a:r>
                <a:rPr lang="ru-RU" sz="28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поварята»</a:t>
              </a:r>
              <a:endPara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41" y="713375"/>
            <a:ext cx="3350889" cy="335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54923"/>
            <a:ext cx="3286148" cy="354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357562"/>
            <a:ext cx="3057559" cy="338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802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52302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3108" y="142852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Мистер и Мисс «Осень»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998708"/>
            <a:ext cx="4643470" cy="373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3" y="3278980"/>
            <a:ext cx="4806757" cy="336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681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0800000" flipV="1">
              <a:off x="500034" y="1428736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/>
                </a:rPr>
                <a:t>«День Матери»</a:t>
              </a:r>
              <a:endPara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 descr="C:\Users\Андрей\Desktop\DSC_2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19294"/>
            <a:ext cx="4714908" cy="3134837"/>
          </a:xfrm>
          <a:prstGeom prst="rect">
            <a:avLst/>
          </a:prstGeom>
          <a:noFill/>
        </p:spPr>
      </p:pic>
      <p:pic>
        <p:nvPicPr>
          <p:cNvPr id="2051" name="Picture 3" descr="C:\Users\Андрей\Desktop\DSC_2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4143404" cy="3017435"/>
          </a:xfrm>
          <a:prstGeom prst="rect">
            <a:avLst/>
          </a:prstGeom>
          <a:noFill/>
        </p:spPr>
      </p:pic>
      <p:pic>
        <p:nvPicPr>
          <p:cNvPr id="2052" name="Picture 4" descr="C:\Users\Андрей\Desktop\DSC_26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86" y="3357562"/>
            <a:ext cx="4512704" cy="3000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44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596" y="0"/>
            <a:ext cx="871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«Трудовой десант» Работа по благоустройству участка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Андрей\Desktop\DSCF1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4000528" cy="2786082"/>
          </a:xfrm>
          <a:prstGeom prst="rect">
            <a:avLst/>
          </a:prstGeom>
          <a:noFill/>
        </p:spPr>
      </p:pic>
      <p:pic>
        <p:nvPicPr>
          <p:cNvPr id="2051" name="Picture 3" descr="C:\Users\Андрей\Desktop\IMG_20180803_193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857232"/>
            <a:ext cx="4580574" cy="5786478"/>
          </a:xfrm>
          <a:prstGeom prst="rect">
            <a:avLst/>
          </a:prstGeom>
          <a:noFill/>
        </p:spPr>
      </p:pic>
      <p:pic>
        <p:nvPicPr>
          <p:cNvPr id="2052" name="Picture 4" descr="C:\Users\Андрей\Desktop\DSCF14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14752"/>
            <a:ext cx="4000528" cy="2928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07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35690" cy="7262566"/>
            <a:chOff x="-719952" y="285728"/>
            <a:chExt cx="9506731" cy="713004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719952" y="285728"/>
              <a:ext cx="9506731" cy="713004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3409" y="425973"/>
              <a:ext cx="8102995" cy="3414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C00000"/>
                  </a:solidFill>
                </a:rPr>
                <a:t> </a:t>
              </a:r>
              <a:r>
                <a:rPr lang="ru-RU" sz="4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«День защитника отечества»</a:t>
              </a:r>
            </a:p>
            <a:p>
              <a:endParaRPr lang="ru-RU" sz="4400" b="1" dirty="0" smtClean="0">
                <a:solidFill>
                  <a:srgbClr val="C00000"/>
                </a:solidFill>
              </a:endParaRPr>
            </a:p>
            <a:p>
              <a:endParaRPr lang="ru-RU" sz="4400" b="1" dirty="0" smtClean="0">
                <a:solidFill>
                  <a:srgbClr val="C00000"/>
                </a:solidFill>
              </a:endParaRPr>
            </a:p>
            <a:p>
              <a:endParaRPr lang="ru-RU" sz="4400" b="1" dirty="0" smtClean="0">
                <a:solidFill>
                  <a:srgbClr val="C00000"/>
                </a:solidFill>
              </a:endParaRPr>
            </a:p>
            <a:p>
              <a:r>
                <a:rPr lang="ru-RU" sz="4400" b="1" dirty="0" smtClean="0">
                  <a:solidFill>
                    <a:srgbClr val="C00000"/>
                  </a:solidFill>
                </a:rPr>
                <a:t> </a:t>
              </a:r>
              <a:endParaRPr lang="ru-RU" sz="44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075" name="Picture 3" descr="C:\Users\Андрей\Desktop\IMG-20180222-WA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46530"/>
            <a:ext cx="4929222" cy="3696917"/>
          </a:xfrm>
          <a:prstGeom prst="rect">
            <a:avLst/>
          </a:prstGeom>
          <a:noFill/>
        </p:spPr>
      </p:pic>
      <p:pic>
        <p:nvPicPr>
          <p:cNvPr id="3074" name="Picture 2" descr="C:\Users\Андрей\Desktop\IMG-916d79cf504fae906764d04f4169f633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56" y="3357562"/>
            <a:ext cx="4667250" cy="3500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3957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7749" y="548680"/>
            <a:ext cx="67687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Применение </a:t>
            </a: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нетрадиционных форм работы с родителями позволяет добиться положительных результатов во взаимодействии с родителями, повысить их педагогическую культуру и интерес к воспитанию детей.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617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0591" y="1412776"/>
            <a:ext cx="56028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br>
              <a:rPr lang="ru-RU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 ! </a:t>
            </a:r>
            <a:endParaRPr lang="ru-RU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36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783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611559" y="1340768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- обеспечение психолого-педагогической поддержки семьи и повышение компетентности родителей в вопросах развития и образования, охраны и укрепления здоровья детей (п.1.6.)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974" y="2558807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-создание условий для участия родителей в образовательной деятельности (п.3.1.)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572" y="3356992"/>
            <a:ext cx="7560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-взаимодействие с родителями по вопросам образования ребёнка, непосредственного вовлечения их в образовательную деятельность, в том числе посредством создания образовательных проектов совместно с семьёй на основе выявления потребностей и поддержки образовательных инициатив семьи (п.3.2.5.)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5" y="5373216"/>
            <a:ext cx="7847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-информирование родителей и общественности относительно целей дошкольного образования, общих для всего образовательного пространства РФ (п.4.4.)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65" y="444513"/>
            <a:ext cx="7651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ДОУ и семьи в контексте ФГОС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1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graphicFrame>
          <p:nvGraphicFramePr>
            <p:cNvPr id="3" name="Схема 2"/>
            <p:cNvGraphicFramePr/>
            <p:nvPr>
              <p:extLst>
                <p:ext uri="{D42A27DB-BD31-4B8C-83A1-F6EECF244321}">
                  <p14:modId xmlns:p14="http://schemas.microsoft.com/office/powerpoint/2010/main" xmlns="" val="2981796774"/>
                </p:ext>
              </p:extLst>
            </p:nvPr>
          </p:nvGraphicFramePr>
          <p:xfrm>
            <a:off x="755576" y="620688"/>
            <a:ext cx="7704856" cy="56166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10787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609" y="-62002"/>
            <a:ext cx="9172520" cy="692000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143108" y="1357298"/>
            <a:ext cx="4979537" cy="29289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Клуб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«мы вместе»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3" name="Сердце 12"/>
          <p:cNvSpPr/>
          <p:nvPr/>
        </p:nvSpPr>
        <p:spPr>
          <a:xfrm>
            <a:off x="107504" y="116632"/>
            <a:ext cx="3600400" cy="2736304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Инициа-тивные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Сердце 13"/>
          <p:cNvSpPr/>
          <p:nvPr/>
        </p:nvSpPr>
        <p:spPr>
          <a:xfrm>
            <a:off x="0" y="3571876"/>
            <a:ext cx="2771800" cy="2664296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СМЕЛЫЕ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Сердце 14"/>
          <p:cNvSpPr/>
          <p:nvPr/>
        </p:nvSpPr>
        <p:spPr>
          <a:xfrm>
            <a:off x="2771800" y="4293096"/>
            <a:ext cx="3240360" cy="1944216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Талантли</a:t>
            </a:r>
            <a:r>
              <a:rPr lang="ru-RU" sz="3200" b="1" dirty="0" smtClean="0">
                <a:solidFill>
                  <a:srgbClr val="FF0000"/>
                </a:solidFill>
              </a:rPr>
              <a:t>-вые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Сердце 15"/>
          <p:cNvSpPr/>
          <p:nvPr/>
        </p:nvSpPr>
        <p:spPr>
          <a:xfrm>
            <a:off x="5786446" y="3929066"/>
            <a:ext cx="3047743" cy="2702146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Общительные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Сердце 16"/>
          <p:cNvSpPr/>
          <p:nvPr/>
        </p:nvSpPr>
        <p:spPr>
          <a:xfrm>
            <a:off x="5652120" y="332656"/>
            <a:ext cx="3312368" cy="2448272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</a:t>
            </a:r>
            <a:r>
              <a:rPr lang="ru-RU" sz="2800" b="1" dirty="0" smtClean="0">
                <a:solidFill>
                  <a:srgbClr val="FF0000"/>
                </a:solidFill>
              </a:rPr>
              <a:t>реативные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92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4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76673"/>
            <a:ext cx="83529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  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algn="ctr"/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Заинтересовать родителей и вовлечь их в создание единого культурно-образовательного пространства.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3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652" y="0"/>
            <a:ext cx="9149652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425022894"/>
              </p:ext>
            </p:extLst>
          </p:nvPr>
        </p:nvGraphicFramePr>
        <p:xfrm>
          <a:off x="539552" y="548680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29058" y="0"/>
            <a:ext cx="1351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9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71612"/>
            <a:ext cx="9144000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227056728"/>
              </p:ext>
            </p:extLst>
          </p:nvPr>
        </p:nvGraphicFramePr>
        <p:xfrm>
          <a:off x="0" y="0"/>
          <a:ext cx="9144000" cy="797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7554" y="1142984"/>
            <a:ext cx="7867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Arial Black" pitchFamily="34" charset="0"/>
              </a:rPr>
              <a:t>Мы вместе</a:t>
            </a:r>
            <a:endParaRPr lang="ru-RU" sz="4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85728"/>
            <a:ext cx="325698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</a:t>
            </a:r>
          </a:p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РАБОТЫ</a:t>
            </a:r>
          </a:p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РОДИТЕЛЬСКОГО</a:t>
            </a:r>
          </a:p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КЛУБА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9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004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783056"/>
              </p:ext>
            </p:extLst>
          </p:nvPr>
        </p:nvGraphicFramePr>
        <p:xfrm>
          <a:off x="500034" y="503554"/>
          <a:ext cx="8136904" cy="65243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2168"/>
                <a:gridCol w="2088232"/>
                <a:gridCol w="2376264"/>
                <a:gridCol w="2160240"/>
              </a:tblGrid>
              <a:tr h="54858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      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Форма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Ответственный</a:t>
                      </a:r>
                      <a:endParaRPr lang="ru-RU" dirty="0"/>
                    </a:p>
                  </a:txBody>
                  <a:tcPr/>
                </a:tc>
              </a:tr>
              <a:tr h="116274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«Конкурс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</a:rPr>
                        <a:t> Мистер и Мисс Осень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чаепитие, игры  на сплочение,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костюмы из бросового материала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Воспитатели, родители</a:t>
                      </a:r>
                      <a:endParaRPr lang="ru-RU" dirty="0"/>
                    </a:p>
                  </a:txBody>
                  <a:tcPr/>
                </a:tc>
              </a:tr>
              <a:tr h="62609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Октябрь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«Дары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</a:rPr>
                        <a:t> природы»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Выставка поделок из природного материала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воспитатели,</a:t>
                      </a:r>
                    </a:p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родители</a:t>
                      </a:r>
                      <a:endParaRPr lang="ru-RU" dirty="0"/>
                    </a:p>
                  </a:txBody>
                  <a:tcPr/>
                </a:tc>
              </a:tr>
              <a:tr h="62609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«Повар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</a:rPr>
                        <a:t> и его поварята»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</a:rPr>
                        <a:t>Занятие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</a:rPr>
                        <a:t> знакомство с профессией повар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воспитатели,</a:t>
                      </a:r>
                    </a:p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родители</a:t>
                      </a:r>
                      <a:endParaRPr lang="ru-RU" dirty="0"/>
                    </a:p>
                  </a:txBody>
                  <a:tcPr/>
                </a:tc>
              </a:tr>
              <a:tr h="78368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Декабрь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«Мастерская Деда Мороза»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</a:rPr>
                        <a:t>Новогодние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</a:rPr>
                        <a:t> поделки ,украшения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воспитатели,</a:t>
                      </a:r>
                    </a:p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родители</a:t>
                      </a:r>
                      <a:endParaRPr lang="ru-RU" dirty="0"/>
                    </a:p>
                  </a:txBody>
                  <a:tcPr/>
                </a:tc>
              </a:tr>
              <a:tr h="62609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Январь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«Зимующие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</a:rPr>
                        <a:t> птицы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</a:rPr>
                        <a:t>Изготовление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</a:rPr>
                        <a:t> альбома и кормушек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воспитатели,</a:t>
                      </a:r>
                    </a:p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родители</a:t>
                      </a:r>
                      <a:endParaRPr lang="ru-RU" dirty="0" smtClean="0"/>
                    </a:p>
                  </a:txBody>
                  <a:tcPr marL="68580" marR="68580" marT="0" marB="0"/>
                </a:tc>
              </a:tr>
              <a:tr h="89442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Февраль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«Мой папа может всё»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эстафеты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воспитатели,</a:t>
                      </a:r>
                    </a:p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родители</a:t>
                      </a:r>
                    </a:p>
                  </a:txBody>
                  <a:tcPr/>
                </a:tc>
              </a:tr>
              <a:tr h="101879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Март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«Мамочки любимые»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Развлечение (конкурсы, эстафеты, песни, частушки)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воспитатели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, родители, музыкальны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руководитель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0"/>
            <a:ext cx="8387307" cy="49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Перспективное планирование работы клуба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2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7156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0913189"/>
              </p:ext>
            </p:extLst>
          </p:nvPr>
        </p:nvGraphicFramePr>
        <p:xfrm>
          <a:off x="428596" y="142852"/>
          <a:ext cx="8568951" cy="644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1276"/>
                <a:gridCol w="2585459"/>
                <a:gridCol w="2289978"/>
                <a:gridCol w="2142238"/>
              </a:tblGrid>
              <a:tr h="578807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Апрель 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Конкурс поделок военной техники ВОВ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выставка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воспитатели,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родители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8807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«Я помню, я горжусь»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</a:rPr>
                        <a:t>Экскурсия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</a:rPr>
                        <a:t> к скверу  славы г. Орска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воспитатели,</a:t>
                      </a:r>
                    </a:p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родители</a:t>
                      </a:r>
                      <a:endParaRPr lang="ru-RU" dirty="0"/>
                    </a:p>
                  </a:txBody>
                  <a:tcPr/>
                </a:tc>
              </a:tr>
              <a:tr h="574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574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574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574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4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574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574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4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574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03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481</Words>
  <Application>Microsoft Office PowerPoint</Application>
  <PresentationFormat>Экран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114</cp:revision>
  <cp:lastPrinted>2018-08-27T23:31:26Z</cp:lastPrinted>
  <dcterms:created xsi:type="dcterms:W3CDTF">2018-05-20T18:22:08Z</dcterms:created>
  <dcterms:modified xsi:type="dcterms:W3CDTF">2023-02-08T08:54:44Z</dcterms:modified>
</cp:coreProperties>
</file>