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66" r:id="rId5"/>
    <p:sldId id="260" r:id="rId6"/>
    <p:sldId id="267" r:id="rId7"/>
    <p:sldId id="263" r:id="rId8"/>
    <p:sldId id="264" r:id="rId9"/>
    <p:sldId id="270" r:id="rId10"/>
    <p:sldId id="259" r:id="rId11"/>
    <p:sldId id="262" r:id="rId12"/>
    <p:sldId id="271" r:id="rId13"/>
    <p:sldId id="272" r:id="rId14"/>
    <p:sldId id="26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F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23B22-F169-46AA-9676-500A24261B0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C87D7-56D8-4F42-8836-CEB7FA93B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10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62C3-DEF1-4CB2-B40E-CAF56AF7B47C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B4F6-ADA1-448F-B9C4-A5CEFB9B0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969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62C3-DEF1-4CB2-B40E-CAF56AF7B47C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B4F6-ADA1-448F-B9C4-A5CEFB9B0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59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62C3-DEF1-4CB2-B40E-CAF56AF7B47C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B4F6-ADA1-448F-B9C4-A5CEFB9B0A1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0604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62C3-DEF1-4CB2-B40E-CAF56AF7B47C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B4F6-ADA1-448F-B9C4-A5CEFB9B0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49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62C3-DEF1-4CB2-B40E-CAF56AF7B47C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B4F6-ADA1-448F-B9C4-A5CEFB9B0A1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1398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62C3-DEF1-4CB2-B40E-CAF56AF7B47C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B4F6-ADA1-448F-B9C4-A5CEFB9B0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923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62C3-DEF1-4CB2-B40E-CAF56AF7B47C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B4F6-ADA1-448F-B9C4-A5CEFB9B0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093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62C3-DEF1-4CB2-B40E-CAF56AF7B47C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B4F6-ADA1-448F-B9C4-A5CEFB9B0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55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62C3-DEF1-4CB2-B40E-CAF56AF7B47C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B4F6-ADA1-448F-B9C4-A5CEFB9B0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986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62C3-DEF1-4CB2-B40E-CAF56AF7B47C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B4F6-ADA1-448F-B9C4-A5CEFB9B0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0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62C3-DEF1-4CB2-B40E-CAF56AF7B47C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B4F6-ADA1-448F-B9C4-A5CEFB9B0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11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62C3-DEF1-4CB2-B40E-CAF56AF7B47C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B4F6-ADA1-448F-B9C4-A5CEFB9B0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546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62C3-DEF1-4CB2-B40E-CAF56AF7B47C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B4F6-ADA1-448F-B9C4-A5CEFB9B0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64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62C3-DEF1-4CB2-B40E-CAF56AF7B47C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B4F6-ADA1-448F-B9C4-A5CEFB9B0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14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62C3-DEF1-4CB2-B40E-CAF56AF7B47C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B4F6-ADA1-448F-B9C4-A5CEFB9B0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246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62C3-DEF1-4CB2-B40E-CAF56AF7B47C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B4F6-ADA1-448F-B9C4-A5CEFB9B0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49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F62A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062C3-DEF1-4CB2-B40E-CAF56AF7B47C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64CB4F6-ADA1-448F-B9C4-A5CEFB9B0A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21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&#1076;&#1077;&#1090;&#1089;&#1072;&#1076;-113.&#1088;&#1092;/images/OBG/&#1040;%20&#1090;&#1099;%20&#1087;&#1088;&#1080;&#1089;&#1090;&#1077;&#1075;&#1085;&#1091;&#1083;&#1089;&#1103;.mp4" TargetMode="External"/><Relationship Id="rId3" Type="http://schemas.openxmlformats.org/officeDocument/2006/relationships/image" Target="../media/image34.jpeg"/><Relationship Id="rId7" Type="http://schemas.openxmlformats.org/officeDocument/2006/relationships/hyperlink" Target="https://vk.com/wall533310471_163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wall428667557_2031" TargetMode="External"/><Relationship Id="rId5" Type="http://schemas.openxmlformats.org/officeDocument/2006/relationships/hyperlink" Target="https://orsk.ru/news/92797" TargetMode="External"/><Relationship Id="rId4" Type="http://schemas.openxmlformats.org/officeDocument/2006/relationships/hyperlink" Target="https://youtu.be/aXgF8y2bFvk" TargetMode="External"/><Relationship Id="rId9" Type="http://schemas.openxmlformats.org/officeDocument/2006/relationships/hyperlink" Target="https://vk.com/video428667557_456239169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0436" y="2190977"/>
            <a:ext cx="9069493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ДЕТЕЙ ДОШКОЛЬНИКОГО ВОЗРАСТА 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ПРАВИЛАМИ ДОРОЖНОГО ДВИЖЕНИЯ 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РАЗЛИЧНЫХ ВИДАХ ДЕЯТЕЛЬНОСТИ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87739" y="5313576"/>
            <a:ext cx="2908829" cy="1134725"/>
          </a:xfrm>
        </p:spPr>
        <p:txBody>
          <a:bodyPr>
            <a:normAutofit fontScale="25000" lnSpcReduction="20000"/>
          </a:bodyPr>
          <a:lstStyle/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sz="4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en-US" sz="4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КВ. КАТЕГОРИИ:</a:t>
            </a:r>
          </a:p>
          <a:p>
            <a:r>
              <a:rPr lang="ru-RU" sz="4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АЛЬМУХАМБЕТОВА А.С</a:t>
            </a:r>
          </a:p>
          <a:p>
            <a:r>
              <a:rPr lang="ru-RU" sz="4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«ЦРР – д/с № 113» г. Орск</a:t>
            </a:r>
            <a:r>
              <a:rPr lang="ru-RU" sz="4900" b="1" dirty="0" smtClean="0">
                <a:solidFill>
                  <a:srgbClr val="002060"/>
                </a:solidFill>
              </a:rPr>
              <a:t>а</a:t>
            </a:r>
            <a:endParaRPr lang="ru-RU" sz="49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54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5"/>
          <a:stretch/>
        </p:blipFill>
        <p:spPr>
          <a:xfrm>
            <a:off x="7658099" y="3647928"/>
            <a:ext cx="4363297" cy="28138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/>
          <a:stretch/>
        </p:blipFill>
        <p:spPr>
          <a:xfrm rot="10800000">
            <a:off x="213120" y="198120"/>
            <a:ext cx="5157074" cy="3257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3647" r="-1334" b="-444"/>
          <a:stretch/>
        </p:blipFill>
        <p:spPr>
          <a:xfrm rot="10800000">
            <a:off x="213120" y="3647929"/>
            <a:ext cx="5157074" cy="29703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31166" y="1797292"/>
            <a:ext cx="1965960" cy="3257551"/>
          </a:xfrm>
          <a:prstGeom prst="rect">
            <a:avLst/>
          </a:prstGeom>
          <a:solidFill>
            <a:srgbClr val="8BF6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Поездка в </a:t>
            </a:r>
            <a:r>
              <a:rPr lang="ru-RU" dirty="0" err="1" smtClean="0">
                <a:solidFill>
                  <a:srgbClr val="FF0000"/>
                </a:solidFill>
              </a:rPr>
              <a:t>Орский</a:t>
            </a:r>
            <a:r>
              <a:rPr lang="ru-RU" dirty="0" smtClean="0">
                <a:solidFill>
                  <a:srgbClr val="FF0000"/>
                </a:solidFill>
              </a:rPr>
              <a:t> драматический театр им. </a:t>
            </a:r>
            <a:r>
              <a:rPr lang="ru-RU" dirty="0" err="1" smtClean="0">
                <a:solidFill>
                  <a:srgbClr val="FF0000"/>
                </a:solidFill>
              </a:rPr>
              <a:t>А.С.Пушкина</a:t>
            </a:r>
            <a:r>
              <a:rPr lang="ru-RU" dirty="0" smtClean="0">
                <a:solidFill>
                  <a:srgbClr val="FF0000"/>
                </a:solidFill>
              </a:rPr>
              <a:t> –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«Светофор»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58100" y="198121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87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4"/>
          <a:stretch/>
        </p:blipFill>
        <p:spPr>
          <a:xfrm>
            <a:off x="211805" y="3361740"/>
            <a:ext cx="2854135" cy="34253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9" r="14938"/>
          <a:stretch/>
        </p:blipFill>
        <p:spPr>
          <a:xfrm>
            <a:off x="4640201" y="159932"/>
            <a:ext cx="2497090" cy="30022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5"/>
          <a:stretch/>
        </p:blipFill>
        <p:spPr>
          <a:xfrm>
            <a:off x="9699363" y="159930"/>
            <a:ext cx="2399872" cy="3002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5" t="12865"/>
          <a:stretch/>
        </p:blipFill>
        <p:spPr>
          <a:xfrm>
            <a:off x="211806" y="159930"/>
            <a:ext cx="2854135" cy="3002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44"/>
          <a:stretch/>
        </p:blipFill>
        <p:spPr>
          <a:xfrm>
            <a:off x="9515520" y="3361740"/>
            <a:ext cx="2602903" cy="34316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7012" r="7375"/>
          <a:stretch/>
        </p:blipFill>
        <p:spPr>
          <a:xfrm>
            <a:off x="6425496" y="3361740"/>
            <a:ext cx="2773780" cy="34253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14840" t="8143" b="24838"/>
          <a:stretch/>
        </p:blipFill>
        <p:spPr>
          <a:xfrm>
            <a:off x="3382740" y="3361740"/>
            <a:ext cx="2726512" cy="34253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76069" y="159930"/>
            <a:ext cx="1387379" cy="3007340"/>
          </a:xfrm>
          <a:prstGeom prst="rect">
            <a:avLst/>
          </a:prstGeom>
          <a:solidFill>
            <a:srgbClr val="8BF6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Семейное творчество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C:\Users\User\Desktop\акция по фликерам\IMG-e46012b4a30bdd4730bcd031982ef160-V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02"/>
          <a:stretch/>
        </p:blipFill>
        <p:spPr bwMode="auto">
          <a:xfrm>
            <a:off x="7189993" y="159930"/>
            <a:ext cx="2444337" cy="3002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0567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С-113\Downloads\IMG-e02c2e28793a18128366ed639237a07b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817" y="231902"/>
            <a:ext cx="4646054" cy="348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ДС-113\Downloads\IMG-ef8960de6768922bd1fe2abbfa487da3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5"/>
          <a:stretch/>
        </p:blipFill>
        <p:spPr bwMode="auto">
          <a:xfrm>
            <a:off x="853596" y="241627"/>
            <a:ext cx="4765326" cy="347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0817" y="3996600"/>
            <a:ext cx="10742054" cy="2755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по ПДД «Засветись</a:t>
            </a:r>
            <a:r>
              <a:rPr lang="ru-RU" sz="11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!» совместно с ГИБДД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ru-RU" sz="1100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youtu.be/aXgF8y2bFvk</a:t>
            </a:r>
            <a:endParaRPr lang="ru-RU" sz="1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https://orsk.ru/news/92797</a:t>
            </a:r>
            <a:r>
              <a:rPr lang="ru-RU" sz="1100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#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ru-RU" sz="1100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vk.com/wall428667557_2031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ru-RU" sz="1100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vk.com/wall533310471_163</a:t>
            </a:r>
            <a:endParaRPr lang="ru-RU" sz="1100" u="sng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Социальный ролик по ПДД «А ты пристегнулся?» </a:t>
            </a:r>
            <a:r>
              <a:rPr lang="ru-RU" sz="11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</a:t>
            </a:r>
            <a:r>
              <a:rPr lang="ru-RU" sz="1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Самсоновых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</a:t>
            </a:r>
            <a:r>
              <a:rPr lang="ru-RU" sz="1100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детсад-113.рф/images/OBG/А%20ты%20пристегнулся.mp4</a:t>
            </a:r>
            <a:endParaRPr lang="ru-RU" sz="1100" u="sng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100" u="sng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Социальный ролик по ПДД «Безопасность – это важно!»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https://vk.com/video428667557_456239169</a:t>
            </a:r>
            <a:endParaRPr lang="ru-RU" sz="1100" u="sng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473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5656" y="4782809"/>
            <a:ext cx="9178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Ссылки:</a:t>
            </a:r>
          </a:p>
          <a:p>
            <a:r>
              <a:rPr lang="en-US" dirty="0"/>
              <a:t>https://</a:t>
            </a:r>
            <a:r>
              <a:rPr lang="ru-RU" dirty="0"/>
              <a:t>детсад-113.рф/</a:t>
            </a:r>
            <a:r>
              <a:rPr lang="en-US" dirty="0" err="1" smtClean="0"/>
              <a:t>index.php</a:t>
            </a:r>
            <a:r>
              <a:rPr lang="en-US" dirty="0" smtClean="0"/>
              <a:t>/</a:t>
            </a:r>
            <a:r>
              <a:rPr lang="en-US" dirty="0" err="1" smtClean="0"/>
              <a:t>ugolok-bezopasnosti</a:t>
            </a:r>
            <a:r>
              <a:rPr lang="en-US" dirty="0" smtClean="0"/>
              <a:t>/</a:t>
            </a:r>
            <a:r>
              <a:rPr lang="en-US" dirty="0" err="1" smtClean="0"/>
              <a:t>obzh</a:t>
            </a:r>
            <a:r>
              <a:rPr lang="en-US" dirty="0" smtClean="0"/>
              <a:t>/13-obzh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" name="Социальный ролик по ПДД Безопасность - это важно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7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2624" y="2434442"/>
            <a:ext cx="3273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0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2608" y="961723"/>
            <a:ext cx="108270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 smtClean="0">
              <a:solidFill>
                <a:prstClr val="black"/>
              </a:solidFill>
              <a:latin typeface="Calibri Light" panose="020F0302020204030204"/>
            </a:endParaRPr>
          </a:p>
          <a:p>
            <a:pPr algn="ctr"/>
            <a:endParaRPr lang="ru-RU" sz="32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97527" y="368136"/>
            <a:ext cx="9832769" cy="5167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Актуальность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Безопасность детей на дорогах, как и безопасность детей в целом, не должна оставлять равнодушным ни одного человека.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По-прежнему самыми незащищенными участниками дорожного движения являются дети.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По данным официальной статистики (сайт </a:t>
            </a:r>
            <a:r>
              <a:rPr lang="ru-RU" sz="2400" dirty="0" err="1">
                <a:latin typeface="Times New Roman"/>
                <a:ea typeface="Calibri"/>
                <a:cs typeface="Times New Roman"/>
              </a:rPr>
              <a:t>гибдд.рф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) в России, за 4 месяца 2019 года зарегистрировано 4 744 ДТП с участием детей и подростков в возрасте до 16 лет, в результате которых 119 детей погибли и 5 146 пострадали.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r>
              <a:rPr lang="ru-RU" sz="2400" dirty="0">
                <a:latin typeface="Times New Roman"/>
                <a:ea typeface="Calibri"/>
              </a:rPr>
              <a:t>Дети становились участниками происшествий в качестве пассажиров (49,4%) и пешеходов (45,5%). Число погибших детей-пассажиров составило более двух третей (68,1%) от всех погибших в ДТП детей</a:t>
            </a:r>
            <a:r>
              <a:rPr lang="ru-RU" dirty="0">
                <a:latin typeface="Times New Roman"/>
                <a:ea typeface="Calibri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264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0010" y="259607"/>
            <a:ext cx="10770920" cy="6240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Цель: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формирование у дошкольников основы безопасного поведения на улицах и дорогах.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Задачи: 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- обучать детей дошкольного возраста безопасному поведению на дороге через различные виды детской деятельности;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-  познакомить с различными видами транспорта, с регулированием движения на улицах города, со значением дорожных знаков, научить понимать их схематическое изображение для правильной ориентации на улицах и дорогах;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 - воспитывать дисциплинированность, сознательное выполнение норм и правил поведения в общественном транспорте и на проезжей части;  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  - формировать у детей навыков и умений наблюдения за дорожной обстановкой и предвидения опасных ситуаций, умение обходить их;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- активизировать работу по пропаганде правил дорожного движения и безопасного образа жизни среди родителей.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74950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3142" y="729295"/>
            <a:ext cx="11162805" cy="5225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П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ринципы: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Принцип деятельности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 - овладение детьми знаниями о ПДД во всех видах детской деятельности.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Принцип доступности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и наглядности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– соответствие материала возрастным особенностям и возможностям детей дошкольного возраста. 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Принцип индивидуального и дифференцированного подхода - 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предполагает учёт личностных особенностей детей, их психического и физического развития. На основе индивидуального и дифференцированного подхода воспитывать у дошкольников положительные привычки, приучить к дисциплине, культуре поведения в сфере дорожного движения.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Принцип преемственности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- взаимодействия с ребёнком в условиях дошкольного учреждения и семьи. 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0831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89" y="135088"/>
            <a:ext cx="4937079" cy="37028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966" y="3345737"/>
            <a:ext cx="4678878" cy="3512263"/>
          </a:xfrm>
          <a:prstGeom prst="rect">
            <a:avLst/>
          </a:prstGeom>
        </p:spPr>
      </p:pic>
      <p:pic>
        <p:nvPicPr>
          <p:cNvPr id="2051" name="Picture 3" descr="C:\Users\ДС-113\Downloads\IMG-4727ee0a245dac74d4c78633e785595f-V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2" y="135088"/>
            <a:ext cx="5298088" cy="397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945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ДС-113\Downloads\Screenshot_20201019-121155_Viber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3" b="37661"/>
          <a:stretch/>
        </p:blipFill>
        <p:spPr bwMode="auto">
          <a:xfrm>
            <a:off x="226516" y="0"/>
            <a:ext cx="5508913" cy="30889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C:\Users\ДС-113\Downloads\IMG-7cfc583a241e0ff381f07cebd7ed975c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472" y="329208"/>
            <a:ext cx="4479720" cy="597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С-113\Downloads\IMG-342c79beebb3696bd847562864a9ac95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954" y="3218211"/>
            <a:ext cx="4723082" cy="35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252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33"/>
          <a:stretch/>
        </p:blipFill>
        <p:spPr>
          <a:xfrm rot="10800000">
            <a:off x="201210" y="2"/>
            <a:ext cx="6211019" cy="3291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89931" y="-1"/>
            <a:ext cx="4389123" cy="32918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301" y="3771901"/>
            <a:ext cx="4114800" cy="3086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54829" y="3771901"/>
            <a:ext cx="4114800" cy="3086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t="18788" r="23031" b="15354"/>
          <a:stretch/>
        </p:blipFill>
        <p:spPr>
          <a:xfrm rot="10800000">
            <a:off x="8595358" y="3771900"/>
            <a:ext cx="3483696" cy="30861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77360" y="0"/>
            <a:ext cx="1512571" cy="3291842"/>
          </a:xfrm>
          <a:prstGeom prst="rect">
            <a:avLst/>
          </a:prstGeom>
          <a:solidFill>
            <a:srgbClr val="8BF6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Творческая мастерская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18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28"/>
          <a:stretch/>
        </p:blipFill>
        <p:spPr>
          <a:xfrm>
            <a:off x="533399" y="3383280"/>
            <a:ext cx="5348522" cy="33604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2" b="6556"/>
          <a:stretch/>
        </p:blipFill>
        <p:spPr>
          <a:xfrm>
            <a:off x="6123127" y="3383280"/>
            <a:ext cx="5391607" cy="33604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87" y="121073"/>
            <a:ext cx="4220033" cy="31650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/>
          <a:stretch/>
        </p:blipFill>
        <p:spPr>
          <a:xfrm>
            <a:off x="8844244" y="121073"/>
            <a:ext cx="2670490" cy="31650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9160" y="624840"/>
            <a:ext cx="2667000" cy="2240280"/>
          </a:xfrm>
          <a:prstGeom prst="rect">
            <a:avLst/>
          </a:prstGeom>
          <a:solidFill>
            <a:srgbClr val="8BF6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Акция </a:t>
            </a:r>
          </a:p>
          <a:p>
            <a:pPr algn="ctr"/>
            <a:r>
              <a:rPr lang="ru-RU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«Пристегни ребенка!»</a:t>
            </a:r>
          </a:p>
          <a:p>
            <a:pPr algn="ctr"/>
            <a:r>
              <a:rPr lang="ru-RU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r>
              <a:rPr lang="ru-RU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овместно с ГИБДД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53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983" t="23198" b="23726"/>
          <a:stretch/>
        </p:blipFill>
        <p:spPr>
          <a:xfrm>
            <a:off x="6986738" y="375880"/>
            <a:ext cx="4818629" cy="20621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7754" r="6884"/>
          <a:stretch/>
        </p:blipFill>
        <p:spPr>
          <a:xfrm>
            <a:off x="284884" y="3309589"/>
            <a:ext cx="3169920" cy="31521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27615"/>
          <a:stretch/>
        </p:blipFill>
        <p:spPr>
          <a:xfrm>
            <a:off x="284884" y="374551"/>
            <a:ext cx="3843981" cy="20634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 b="7084"/>
          <a:stretch/>
        </p:blipFill>
        <p:spPr>
          <a:xfrm>
            <a:off x="3590788" y="3316112"/>
            <a:ext cx="5719360" cy="31456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132" y="3316113"/>
            <a:ext cx="2359235" cy="31456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19600" y="374551"/>
            <a:ext cx="2255519" cy="2063491"/>
          </a:xfrm>
          <a:prstGeom prst="rect">
            <a:avLst/>
          </a:prstGeom>
          <a:solidFill>
            <a:srgbClr val="8BF6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Акция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«Засветись!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Стань заметней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на дороге!» </a:t>
            </a:r>
          </a:p>
          <a:p>
            <a:pPr algn="ctr"/>
            <a:r>
              <a:rPr lang="ru-RU">
                <a:solidFill>
                  <a:srgbClr val="FF0000"/>
                </a:solidFill>
              </a:rPr>
              <a:t>с</a:t>
            </a:r>
            <a:r>
              <a:rPr lang="ru-RU" smtClean="0">
                <a:solidFill>
                  <a:srgbClr val="FF0000"/>
                </a:solidFill>
              </a:rPr>
              <a:t>овместно </a:t>
            </a:r>
            <a:r>
              <a:rPr lang="ru-RU" dirty="0" smtClean="0">
                <a:solidFill>
                  <a:srgbClr val="FF0000"/>
                </a:solidFill>
              </a:rPr>
              <a:t>с ГИБДД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054644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448</TotalTime>
  <Words>290</Words>
  <Application>Microsoft Office PowerPoint</Application>
  <PresentationFormat>Широкоэкранный</PresentationFormat>
  <Paragraphs>47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Trebuchet MS</vt:lpstr>
      <vt:lpstr>Wingdings 3</vt:lpstr>
      <vt:lpstr>Грань</vt:lpstr>
      <vt:lpstr>ОЗНАКОМЛЕНИЕ ДЕТЕЙ ДОШКОЛЬНИКОГО ВОЗРАСТА  С ПРАВИЛАМИ ДОРОЖНОГО ДВИЖЕНИЯ  В РАЗЛИЧНЫХ ВИДАХ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ОЗНАКОМЛЕНИЕ ДЕТЕЙ ДОШКОЛЬНИКОГО ВОЗРАСТА  С ПРАВИЛАМИ ДОРОЖНОГО ДВИЖЕНИЯ В РАЗЛИЧНЫХ ВИДАХ ДЕЯТЕЛЬНОСТИ</dc:title>
  <dc:creator>Пользователь</dc:creator>
  <cp:lastModifiedBy>Пользователь</cp:lastModifiedBy>
  <cp:revision>37</cp:revision>
  <dcterms:created xsi:type="dcterms:W3CDTF">2020-10-17T17:28:42Z</dcterms:created>
  <dcterms:modified xsi:type="dcterms:W3CDTF">2020-10-19T08:38:01Z</dcterms:modified>
</cp:coreProperties>
</file>