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57" r:id="rId3"/>
    <p:sldId id="261" r:id="rId4"/>
    <p:sldId id="263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87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6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3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3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1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4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07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56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45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AAE60-A299-4607-BAEB-2219FB9CF99E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D76F3-C18C-4382-BD80-D0B4DE7B0F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2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351" y="-1111647"/>
            <a:ext cx="6822072" cy="9117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6" y="3349485"/>
            <a:ext cx="3092452" cy="2924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9046" y="1851467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гостях у семьи Экономистов»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cojo.ru/wp-content/uploads/2023/01/fon-dlia-prezentatsii-degi-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pbs.twimg.com/media/Fi5TIaeWYAE7yYN?format=jpg&amp;name=lar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84777" y="4784939"/>
            <a:ext cx="307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Кулешова С.Р.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6021288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2024, г.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7850" y="769856"/>
            <a:ext cx="2983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–д/с №113» г. Орска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351" y="-1111647"/>
            <a:ext cx="6822072" cy="911722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2113" y="2852936"/>
            <a:ext cx="7886700" cy="23645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-Модель «Семейный бюджет» (круг, разделенный на секторы);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-Карточки с изображением гнома Эконома, членов семьи и результатов их труда;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-Монеты.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187" y="1340768"/>
            <a:ext cx="8013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познакомить детей старшего дошкольного возраста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некоторыми составляющими семейного бюджета (пенсией, зарплатой, стипендией), воспитывать уважительное отношение к людям, зарабатывающим деньги.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351" y="-1111647"/>
            <a:ext cx="6822072" cy="9117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одержание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6743" y="1556792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Гном Эконом приглашает детей познакомиться с семьей Экономистов.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Папа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Экономист работает в фирме «строитель» и получает за свой труд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зарплату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Экономист работает бухгалтером и тоже получает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зарплату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семье есть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бабушка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дедушка Экономисты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они уже старенькие и не работают, получают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пенсию.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Сестра и брат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Экономята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учится и за свой труд получает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стипендию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Брат ходит в детский сад, он не получает никаких денег. (кладется пустая карточка). Ему дают деньги на сладости, игрушки. Но эти деньги заработал не он сам, а старшие.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(Модель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Семейный бюджет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постепенно заполняется карточками)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самостоятельно определяют доход семьи, раскладывая монеты.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(например: папа получил 10 монет, мама -5 и 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определяют, сколько денег заработали члены семьи)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351" y="-1111647"/>
            <a:ext cx="6822072" cy="9117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 descr="C:\Users\1\Downloads\20240208_093642 (1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54887" y="2564904"/>
            <a:ext cx="2834225" cy="3777811"/>
          </a:xfrm>
          <a:prstGeom prst="rect">
            <a:avLst/>
          </a:prstGeom>
          <a:noFill/>
        </p:spPr>
      </p:pic>
      <p:pic>
        <p:nvPicPr>
          <p:cNvPr id="5" name="Содержимое 4" descr="C:\Users\1\Downloads\20240208_093920 (1).jpg"/>
          <p:cNvPicPr>
            <a:picLocks noGrp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7544" y="692696"/>
            <a:ext cx="369974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1\Downloads\20240208_094652.jpg"/>
          <p:cNvPicPr>
            <a:picLocks noGrp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943475" y="686408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351" y="-1111647"/>
            <a:ext cx="6822072" cy="9117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44757"/>
            <a:ext cx="3175096" cy="4233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244757"/>
            <a:ext cx="316581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9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231</Words>
  <Application>Microsoft Office PowerPoint</Application>
  <PresentationFormat>Экран (4:3)</PresentationFormat>
  <Paragraphs>21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Дидактическое пособие  «В гостях у семьи Экономистов»</vt:lpstr>
      <vt:lpstr>Презентация PowerPoint</vt:lpstr>
      <vt:lpstr>Содержание</vt:lpstr>
      <vt:lpstr>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пособие «В гостях у семьи экономистов»</dc:title>
  <dc:creator>1</dc:creator>
  <cp:lastModifiedBy>User</cp:lastModifiedBy>
  <cp:revision>13</cp:revision>
  <dcterms:created xsi:type="dcterms:W3CDTF">2024-02-08T04:18:51Z</dcterms:created>
  <dcterms:modified xsi:type="dcterms:W3CDTF">2024-02-08T11:39:58Z</dcterms:modified>
</cp:coreProperties>
</file>