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71" r:id="rId4"/>
    <p:sldId id="262" r:id="rId5"/>
    <p:sldId id="263" r:id="rId6"/>
    <p:sldId id="264" r:id="rId7"/>
    <p:sldId id="272" r:id="rId8"/>
    <p:sldId id="274" r:id="rId9"/>
    <p:sldId id="267" r:id="rId10"/>
    <p:sldId id="270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4" d="100"/>
          <a:sy n="104" d="100"/>
        </p:scale>
        <p:origin x="-9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41277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Роль подвижной игры в развитии физических качеств детей раннего      возраста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968" y="4941168"/>
            <a:ext cx="61722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Выполнила: воспитатель Ефремова А.А.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МДОАУ «ЦРР – д/с № 113» г. Орска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172200" cy="1744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подвижных игр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172200" cy="496214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u="sng" dirty="0" smtClean="0"/>
              <a:t>Сюжетные игры </a:t>
            </a:r>
            <a:r>
              <a:rPr lang="ru-RU" dirty="0" smtClean="0"/>
              <a:t>( «У медведя во бору», «Гуси-лебеди», «Зайцы и волк» и др.)</a:t>
            </a:r>
          </a:p>
          <a:p>
            <a:pPr algn="just">
              <a:lnSpc>
                <a:spcPct val="150000"/>
              </a:lnSpc>
            </a:pPr>
            <a:r>
              <a:rPr lang="ru-RU" u="sng" dirty="0" smtClean="0"/>
              <a:t>Бессюжетные игры </a:t>
            </a:r>
            <a:r>
              <a:rPr lang="ru-RU" dirty="0" smtClean="0"/>
              <a:t>( «Догони меня», «Догоню», «Где звенит колокольчик?»,  «Найди свой цвет» и др.)</a:t>
            </a:r>
          </a:p>
          <a:p>
            <a:pPr algn="just">
              <a:lnSpc>
                <a:spcPct val="150000"/>
              </a:lnSpc>
            </a:pPr>
            <a:r>
              <a:rPr lang="ru-RU" u="sng" dirty="0" smtClean="0"/>
              <a:t>Игровые упражнения</a:t>
            </a:r>
            <a:r>
              <a:rPr lang="ru-RU" dirty="0" smtClean="0"/>
              <a:t> («Доползи до погремушки», «Попади  в </a:t>
            </a:r>
            <a:r>
              <a:rPr lang="ru-RU" dirty="0" err="1" smtClean="0"/>
              <a:t>воротики</a:t>
            </a:r>
            <a:r>
              <a:rPr lang="ru-RU" dirty="0" smtClean="0"/>
              <a:t>», «По мостику», «Через ручеек»)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/>
              <a:t>Игры –забавы </a:t>
            </a:r>
            <a:r>
              <a:rPr lang="ru-RU" dirty="0" smtClean="0"/>
              <a:t>( «Карусели», «Утки летят, гуси летят», «Солнечные зайчики»)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Игры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с использованием спортивного инвентаря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(«Кто самый быстрый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«Чем дальше, тем лучше»)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2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С-113\Downloads\IMG_2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/>
          <a:stretch/>
        </p:blipFill>
        <p:spPr bwMode="auto">
          <a:xfrm>
            <a:off x="190728" y="116632"/>
            <a:ext cx="4365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С-113\Downloads\20210218_1623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r="16104"/>
          <a:stretch/>
        </p:blipFill>
        <p:spPr bwMode="auto">
          <a:xfrm>
            <a:off x="4788024" y="116632"/>
            <a:ext cx="4169992" cy="30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С-113\Downloads\20210218_162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49" y="3284984"/>
            <a:ext cx="68385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9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269962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4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172200" cy="1008112"/>
          </a:xfrm>
        </p:spPr>
        <p:txBody>
          <a:bodyPr/>
          <a:lstStyle/>
          <a:p>
            <a:r>
              <a:rPr lang="ru-RU" dirty="0" smtClean="0"/>
              <a:t>Подвижная игра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1196752"/>
            <a:ext cx="6172200" cy="423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FE8637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Сложная </a:t>
            </a:r>
            <a:r>
              <a:rPr lang="ru-RU" sz="2400" dirty="0">
                <a:solidFill>
                  <a:prstClr val="black"/>
                </a:solidFill>
              </a:rPr>
              <a:t>эмоциональная  деятельность  детей, направленная на решение двигательных задач, основанных на </a:t>
            </a:r>
            <a:r>
              <a:rPr lang="ru-RU" sz="2400" dirty="0" smtClean="0">
                <a:solidFill>
                  <a:prstClr val="black"/>
                </a:solidFill>
              </a:rPr>
              <a:t>движении </a:t>
            </a:r>
            <a:r>
              <a:rPr lang="ru-RU" sz="2400" dirty="0">
                <a:solidFill>
                  <a:prstClr val="black"/>
                </a:solidFill>
              </a:rPr>
              <a:t>и наличие правил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r>
              <a:rPr lang="ru-RU" sz="2400" dirty="0">
                <a:solidFill>
                  <a:srgbClr val="575F6D"/>
                </a:solidFill>
              </a:rPr>
              <a:t> </a:t>
            </a:r>
            <a:endParaRPr lang="ru-RU" sz="2400" dirty="0" smtClean="0">
              <a:solidFill>
                <a:srgbClr val="575F6D"/>
              </a:solidFill>
            </a:endParaRPr>
          </a:p>
          <a:p>
            <a:pPr marL="342900" lvl="0" indent="-342900">
              <a:buClr>
                <a:srgbClr val="FE8637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Средство </a:t>
            </a:r>
            <a:r>
              <a:rPr lang="ru-RU" sz="2400" dirty="0">
                <a:solidFill>
                  <a:schemeClr val="tx1"/>
                </a:solidFill>
              </a:rPr>
              <a:t>развития движений , а также удовлетворения двигательной  активности детей раннего </a:t>
            </a:r>
            <a:r>
              <a:rPr lang="ru-RU" sz="2400" dirty="0" smtClean="0">
                <a:solidFill>
                  <a:schemeClr val="tx1"/>
                </a:solidFill>
              </a:rPr>
              <a:t>возраста.</a:t>
            </a:r>
            <a:endParaRPr lang="ru-RU" sz="24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73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7920880" cy="544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физических качеств  детей раннего возраста посредством подвижной игры.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З</a:t>
            </a:r>
            <a:r>
              <a:rPr lang="ru-RU" b="1" u="sng" dirty="0" smtClean="0">
                <a:latin typeface="Times New Roman"/>
                <a:ea typeface="Calibri"/>
                <a:cs typeface="Times New Roman"/>
              </a:rPr>
              <a:t>адачи:</a:t>
            </a:r>
            <a:endParaRPr lang="ru-RU" sz="1400" b="1" u="sng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1.Развивать двигательные способности детей как энергетической основы для роста и развития организма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Обогащать и накапливать опыт детей при овладении основными движениями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Развивать физические качества: скорость, ловкость, гибкость, выносливость и координацию.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Воспитывать  интерес к физическим  упражнениям и совместным подвижным играм.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5. Воспитывать потребность в правильном выполнении движений.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6.Формировать комплекс удовольствия и мышечной радости в ощущениях как основу будущей потребности в двигательной активности.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00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61722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Подвижная игра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172200" cy="4530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основная  двигательная деятельность детей раннего возраста планируется в различное время дня в соответствие с режимом дня.</a:t>
            </a:r>
          </a:p>
          <a:p>
            <a:r>
              <a:rPr lang="ru-RU" sz="2400" dirty="0" smtClean="0"/>
              <a:t>Подвижные  игры включают в физкультурные занятия, утреннюю гимнастику, прогулку, а также в часы самостоятельной деятельности детей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4664"/>
            <a:ext cx="6172200" cy="5250178"/>
          </a:xfrm>
        </p:spPr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r>
              <a:rPr lang="ru-RU" sz="2400" dirty="0" smtClean="0"/>
              <a:t>Дети третьего года жизни </a:t>
            </a:r>
            <a:r>
              <a:rPr lang="ru-RU" sz="2400" dirty="0" smtClean="0">
                <a:solidFill>
                  <a:srgbClr val="575F6D"/>
                </a:solidFill>
              </a:rPr>
              <a:t>через </a:t>
            </a:r>
            <a:r>
              <a:rPr lang="ru-RU" sz="2400" dirty="0">
                <a:solidFill>
                  <a:srgbClr val="575F6D"/>
                </a:solidFill>
              </a:rPr>
              <a:t>эти игры –упражнения учатся умению передавать простейшие  образные действия некоторых </a:t>
            </a:r>
            <a:r>
              <a:rPr lang="ru-RU" sz="2400" dirty="0" smtClean="0">
                <a:solidFill>
                  <a:srgbClr val="575F6D"/>
                </a:solidFill>
              </a:rPr>
              <a:t>персонажей,</a:t>
            </a:r>
            <a:endParaRPr lang="ru-RU" sz="2400" dirty="0">
              <a:solidFill>
                <a:srgbClr val="575F6D"/>
              </a:solidFill>
            </a:endParaRPr>
          </a:p>
          <a:p>
            <a:r>
              <a:rPr lang="ru-RU" sz="2400" dirty="0" smtClean="0"/>
              <a:t> с удовольствием выполняют такие игровые упражнения как:</a:t>
            </a:r>
          </a:p>
          <a:p>
            <a:r>
              <a:rPr lang="ru-RU" sz="2400" dirty="0" smtClean="0"/>
              <a:t>«попрыгаем как зайчики»</a:t>
            </a:r>
          </a:p>
          <a:p>
            <a:r>
              <a:rPr lang="ru-RU" sz="2400" dirty="0" smtClean="0"/>
              <a:t>«полетаем как птички»</a:t>
            </a:r>
          </a:p>
          <a:p>
            <a:r>
              <a:rPr lang="ru-RU" sz="2400" dirty="0" smtClean="0"/>
              <a:t>«погавкаем как собачки»</a:t>
            </a:r>
          </a:p>
          <a:p>
            <a:r>
              <a:rPr lang="ru-RU" sz="2400" dirty="0" smtClean="0"/>
              <a:t>«цыплята клюют зерна»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692696"/>
            <a:ext cx="6172200" cy="52501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начале года провели оценку индивидуального уровня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основных  движений ребенка:</a:t>
            </a:r>
          </a:p>
          <a:p>
            <a:r>
              <a:rPr lang="ru-RU" sz="2400" dirty="0" smtClean="0"/>
              <a:t>Детей с высоким уровнем-0%</a:t>
            </a:r>
          </a:p>
          <a:p>
            <a:r>
              <a:rPr lang="ru-RU" sz="2400" dirty="0" smtClean="0"/>
              <a:t>Детей со среднем уровнем -42%</a:t>
            </a:r>
          </a:p>
          <a:p>
            <a:r>
              <a:rPr lang="ru-RU" sz="2400" dirty="0" smtClean="0"/>
              <a:t>Детей с низким уровнем-58%</a:t>
            </a:r>
          </a:p>
          <a:p>
            <a:r>
              <a:rPr lang="ru-RU" sz="2400" dirty="0" smtClean="0"/>
              <a:t>Анкетирование родителей по данной проблематике показало заинтересованность вопросами развития  физических качеств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352" y="404664"/>
            <a:ext cx="8208912" cy="625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проводилась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3 этапа: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Подготовительный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Изучение методической литературы 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психоло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-педагогической литературы.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Опыт работы педагогов.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условий, выявление  уровня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основных движений детей раннего возраста.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Оценка осведомленности родителей о значении развития физических  качеств детей раннего возраста и взаимосвязи между уровнем развития движений детей раннего возраста и умственного развития.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Практический этап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системы работы с детьми с использованием подвижных игр.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Организация работы с родителями.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физкультурно-игровой среды, направленной на активизацию и освоение основных движений детьми раннего возраста.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Обобщающий этап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Выявить эффективность работы по развитию основных движений детей раннего возраста средствами подвижных игр и игровых упражнений.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2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2656"/>
            <a:ext cx="6550496" cy="6042266"/>
          </a:xfrm>
        </p:spPr>
        <p:txBody>
          <a:bodyPr/>
          <a:lstStyle/>
          <a:p>
            <a:r>
              <a:rPr lang="ru-RU" dirty="0" smtClean="0"/>
              <a:t> В группе мы оснастили уголок движений, где  учли возрастные особенности  детей и их интересы.</a:t>
            </a:r>
          </a:p>
          <a:p>
            <a:endParaRPr lang="ru-RU" dirty="0"/>
          </a:p>
        </p:txBody>
      </p:sp>
      <p:pic>
        <p:nvPicPr>
          <p:cNvPr id="2050" name="Picture 2" descr="C:\Users\ДС-113\Downloads\IMG-592f8d7826cbca752701b3582b7c5d5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536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1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ДС-113\Downloads\image-24-02-21-11-00-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0"/>
          <a:stretch/>
        </p:blipFill>
        <p:spPr bwMode="auto">
          <a:xfrm>
            <a:off x="5364088" y="1884495"/>
            <a:ext cx="2320186" cy="30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0"/>
            <a:ext cx="6172200" cy="4818130"/>
          </a:xfrm>
        </p:spPr>
        <p:txBody>
          <a:bodyPr/>
          <a:lstStyle/>
          <a:p>
            <a:r>
              <a:rPr lang="ru-RU" dirty="0" smtClean="0"/>
              <a:t>Для родителей мы организовали  разнообразные формы: В уголке для родителей  различные консультация на темы: « Спорт  или физкультуры , «Во что играть и как играть во дворе»; буклеты; фото-выставка «Играем вместе с мамой»</a:t>
            </a:r>
          </a:p>
          <a:p>
            <a:endParaRPr lang="ru-RU" dirty="0"/>
          </a:p>
        </p:txBody>
      </p:sp>
      <p:pic>
        <p:nvPicPr>
          <p:cNvPr id="4099" name="Picture 3" descr="C:\Users\ДС-113\Downloads\image-24-02-21-11-00-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21926"/>
          <a:stretch/>
        </p:blipFill>
        <p:spPr bwMode="auto">
          <a:xfrm>
            <a:off x="89232" y="3645023"/>
            <a:ext cx="2288238" cy="28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С-113\Downloads\image-24-02-21-11-00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1344"/>
            <a:ext cx="2086422" cy="27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С-113\Downloads\image-24-02-21-11-0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r="31190"/>
          <a:stretch/>
        </p:blipFill>
        <p:spPr bwMode="auto">
          <a:xfrm>
            <a:off x="153230" y="188640"/>
            <a:ext cx="1466441" cy="31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С-113\Downloads\image-24-02-21-12-02-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6936"/>
            <a:ext cx="2018034" cy="2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-113\Downloads\image-24-02-21-12-02-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59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540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Роль подвижной игры в развитии физических качеств детей раннего      возраста</vt:lpstr>
      <vt:lpstr>Подвижная игра</vt:lpstr>
      <vt:lpstr>Презентация PowerPoint</vt:lpstr>
      <vt:lpstr>Подвижная игра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виды подвижных игр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подвижной игры в формирование физических качеств детей раннего      возраста</dc:title>
  <dc:creator>admin</dc:creator>
  <cp:lastModifiedBy>ДС-113</cp:lastModifiedBy>
  <cp:revision>44</cp:revision>
  <dcterms:created xsi:type="dcterms:W3CDTF">2021-02-16T11:38:10Z</dcterms:created>
  <dcterms:modified xsi:type="dcterms:W3CDTF">2021-02-24T07:14:26Z</dcterms:modified>
</cp:coreProperties>
</file>