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6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77" r:id="rId12"/>
    <p:sldId id="276" r:id="rId13"/>
    <p:sldId id="278" r:id="rId14"/>
    <p:sldId id="282" r:id="rId15"/>
    <p:sldId id="283" r:id="rId16"/>
    <p:sldId id="287" r:id="rId17"/>
    <p:sldId id="290" r:id="rId18"/>
    <p:sldId id="294" r:id="rId19"/>
    <p:sldId id="29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0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F49619-EE65-47E2-89E0-5E5139424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633B342-566C-4A29-BB4E-95FC8F8CD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ACC82E7-8308-447E-AC66-A50417723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924D5F-1DCA-41E9-9B58-82834A03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7AC8AA-C5F7-4D97-945C-C9EF0EEF6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610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ECEEF0-8563-4928-83C0-02D6F345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32A9B2D-AE25-474E-B545-2ABC5CF97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C644210-2C9D-46C9-ACEE-C006497D5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ED5EAEA-5FD0-40AB-88B9-51A737166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BF1D5F-4F53-4B7D-9C94-A1C58E248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889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975F178-E942-43F0-8C37-2CA7294BD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D9AF357-7724-4888-BBF7-155339271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28076B9-1429-4704-87CA-D042CB89C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EF00D9-53F4-40DF-920A-7AC16A63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53C3AC-F3FA-40B6-9B8F-6D8A3059F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308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8A8C40-C2C2-4FFD-B0EF-EFFAB2B3F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49CDCA7-50C9-4C42-923C-AADBB1EEB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B987FD-1C07-40B7-AB3D-728CF20B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8D4A3D8-3E60-4645-8EF8-C2E163D8B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D4A635-0D17-41D8-8DD0-7CB3F1652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762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C427AD-57A6-45E0-A6D5-8E4C7557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99E691F-FE59-4EE8-B7DD-A36FAD816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E02CE2E-6D5B-46A3-AFC5-F31AA047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A72BF6-BF27-4CDD-B7F3-CA15D424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42A3EB-6BA1-4852-A3AA-98019D8B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579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C96B7F-3254-4272-8B6C-AA813C6D9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F118F0-CC13-4F05-A47D-D467B4E99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417622A-C855-4308-8713-3B981DBBB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246C5E1-C897-433B-B509-DEB377F4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B0F083D-BF60-4788-BDD3-5CF1C66C3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359D1D7-68F0-45CB-AF14-06F78E0D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294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D15010-23C3-4C07-996F-33DEE92C2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9EA41E6-F659-4BBB-9F00-9DF2FD46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383BE3B-146D-4449-BCB8-AD555E4CB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8EFAE3B-D9DF-4320-B4CA-68F64829A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E4FDBD2-F7EE-4F63-8C20-672C5C8CE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519C6AA-6E30-4B9A-9285-0A17FCAA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A8E86A9-98E4-4F1A-8537-BB96B79D2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0EC6960-3190-48E0-AC58-238A4A24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211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1C06DB-4B29-4A1B-A6F1-39FA1C00B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960C3CF-268A-4DAB-A2AC-C4491C39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FFA2827-BD4E-4F29-98A8-3300DC8F1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3136111-D182-4E28-ACC6-82A842BA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45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A9EE509-D6A3-4388-9BA7-527E1D735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C1EA214-94A5-4BB2-B473-7D32EE74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9961EDC-2776-4709-A28B-C8EED6523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892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74EC9B-C7C9-4E8E-957B-4062ECCE2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AF32B5C-2D1B-440E-894D-4DCA22DA2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EF84171-3AAC-440A-AF70-648880D45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FBBCAF-8BBD-432C-A5A9-058BBAFFB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69868AE-0980-4797-AFF2-FA98E9583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CACEF67-4BEB-44F7-8B4B-F0D91A545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672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E403D6-EE7A-4AC7-9599-C7B32360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7EA3F7D-5B58-4289-9E82-3281C5581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9CB7E7-BEE2-48C0-A6FD-8D5B07F05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0590996-1FAD-4070-AA66-E9FFD7D5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0AE6023-DFFC-483B-B296-95B90D7E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1B2E5BE-5326-436E-9240-76612DE71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609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46B1B8-6325-4FAF-8DD6-9751FDA14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4CA06B1-CCD3-4C71-AFAA-89BB43004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A89FFD4-CC52-4266-A946-B67E0AB39C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37DE0-41D0-4C5D-A098-B105582200DD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39C5682-4D9A-46DC-9187-315CE2227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FAEB88-516C-4FB7-ADC4-1760DBC7F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8176-620F-4E68-A37A-15C9469220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863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улинарный Фон Для Презентации - 800x530 - Download HD Wallpaper -  WallpaperTip">
            <a:extLst>
              <a:ext uri="{FF2B5EF4-FFF2-40B4-BE49-F238E27FC236}">
                <a16:creationId xmlns:a16="http://schemas.microsoft.com/office/drawing/2014/main" xmlns="" id="{E7E77D3E-74F9-40FE-AACA-9EAE735725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C06FAC-B443-490B-862C-726D26E26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100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основ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геометрии посредством дидактической игры в дошкольном возрасте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20148" y="5029199"/>
            <a:ext cx="472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Дусембаева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Ж.М.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4149" y="6020191"/>
            <a:ext cx="161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  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86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remium Vector | Abstract background with different green shapes">
            <a:extLst>
              <a:ext uri="{FF2B5EF4-FFF2-40B4-BE49-F238E27FC236}">
                <a16:creationId xmlns:a16="http://schemas.microsoft.com/office/drawing/2014/main" xmlns="" id="{A59227CE-EA55-486D-828B-719F71F5A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4064792-650C-44F8-B30D-E0DCC9C402E7}"/>
              </a:ext>
            </a:extLst>
          </p:cNvPr>
          <p:cNvSpPr/>
          <p:nvPr/>
        </p:nvSpPr>
        <p:spPr>
          <a:xfrm>
            <a:off x="876299" y="204652"/>
            <a:ext cx="11115403" cy="6415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Выкладывание фигур из счетных </a:t>
            </a:r>
            <a:r>
              <a:rPr lang="ru-RU" sz="32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палочек.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Геометрическая </a:t>
            </a:r>
            <a:r>
              <a:rPr lang="ru-RU" sz="32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мозаика.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Шнуровки с геометрическими фигурами.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с карточками.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«Угадай на ощупь».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3200" u="sng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Геометрические домики</a:t>
            </a:r>
            <a:r>
              <a:rPr lang="ru-RU" sz="32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асфальте мелом нарисуйте геометрические фигуры. Попросите малыша представить, что фигуры – это домики, в которые надо забежать по сигналу. Далее Вы называете геометрическую фигуру, а ребенок бежит к ней.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sz="32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Кроме того, для изучения геометрических фигур можно использовать </a:t>
            </a:r>
            <a:r>
              <a:rPr lang="ru-RU" sz="3200" u="sng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 мультфильмы. </a:t>
            </a:r>
            <a:endParaRPr lang="ru-RU" sz="3200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30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Фона Презентации Здание - Бесплатное фото на Pixabay">
            <a:extLst>
              <a:ext uri="{FF2B5EF4-FFF2-40B4-BE49-F238E27FC236}">
                <a16:creationId xmlns:a16="http://schemas.microsoft.com/office/drawing/2014/main" xmlns="" id="{8BA7775A-E070-488D-912C-50FA0794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F3FCB1F-AB77-4E4F-A01A-4F9EA938F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2" y="1794933"/>
            <a:ext cx="6011335" cy="4792134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игры ,сделанные своими руками по формированию элементарных математических представлений, по разделу «Геометрические фигуры».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3DC17DD5-B1B3-48DA-9687-A46203A84D5F}"/>
              </a:ext>
            </a:extLst>
          </p:cNvPr>
          <p:cNvSpPr/>
          <p:nvPr/>
        </p:nvSpPr>
        <p:spPr>
          <a:xfrm>
            <a:off x="863600" y="4724400"/>
            <a:ext cx="2658533" cy="93133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xmlns="" id="{7D16DF91-FD37-4867-A311-C0BED435D78D}"/>
              </a:ext>
            </a:extLst>
          </p:cNvPr>
          <p:cNvSpPr/>
          <p:nvPr/>
        </p:nvSpPr>
        <p:spPr>
          <a:xfrm>
            <a:off x="9601200" y="3826933"/>
            <a:ext cx="1862667" cy="2235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xmlns="" id="{C915C536-FF96-4715-B44E-7F7440FDE3B5}"/>
              </a:ext>
            </a:extLst>
          </p:cNvPr>
          <p:cNvSpPr/>
          <p:nvPr/>
        </p:nvSpPr>
        <p:spPr>
          <a:xfrm>
            <a:off x="5130800" y="5012267"/>
            <a:ext cx="1625600" cy="157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036913A-F68F-45D0-A2A2-DFBA61BEFD28}"/>
              </a:ext>
            </a:extLst>
          </p:cNvPr>
          <p:cNvSpPr/>
          <p:nvPr/>
        </p:nvSpPr>
        <p:spPr>
          <a:xfrm>
            <a:off x="677333" y="965200"/>
            <a:ext cx="2285999" cy="1168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омб 7">
            <a:extLst>
              <a:ext uri="{FF2B5EF4-FFF2-40B4-BE49-F238E27FC236}">
                <a16:creationId xmlns:a16="http://schemas.microsoft.com/office/drawing/2014/main" xmlns="" id="{337646FA-6C3B-4D35-8BD4-AEBB6E16672C}"/>
              </a:ext>
            </a:extLst>
          </p:cNvPr>
          <p:cNvSpPr/>
          <p:nvPr/>
        </p:nvSpPr>
        <p:spPr>
          <a:xfrm>
            <a:off x="5943600" y="372533"/>
            <a:ext cx="1625600" cy="1422400"/>
          </a:xfrm>
          <a:prstGeom prst="diamon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8C6D278-8D0E-463F-A6B4-4E72F91A2FE7}"/>
              </a:ext>
            </a:extLst>
          </p:cNvPr>
          <p:cNvSpPr/>
          <p:nvPr/>
        </p:nvSpPr>
        <p:spPr>
          <a:xfrm>
            <a:off x="9601200" y="626533"/>
            <a:ext cx="1625600" cy="1422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338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216629-68C7-415D-A468-614DD9130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21434"/>
            <a:ext cx="10515600" cy="4578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«Геометрическая мозаика»</a:t>
            </a:r>
          </a:p>
        </p:txBody>
      </p:sp>
      <p:pic>
        <p:nvPicPr>
          <p:cNvPr id="3" name="Рисунок 2" descr="Геометрические фигуры. Сложи картинку | Геометрические фигуры, Игры и  другие занятия для детей, Детский сад математика">
            <a:extLst>
              <a:ext uri="{FF2B5EF4-FFF2-40B4-BE49-F238E27FC236}">
                <a16:creationId xmlns:a16="http://schemas.microsoft.com/office/drawing/2014/main" xmlns="" id="{3A872045-8920-42CD-AD1E-3178A8CA8E7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801611"/>
            <a:ext cx="5945777" cy="280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2654" y="4206240"/>
            <a:ext cx="657225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7926" y="844852"/>
            <a:ext cx="4413069" cy="272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38" y="3958047"/>
            <a:ext cx="4984671" cy="277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8409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Для яркой презентации">
            <a:extLst>
              <a:ext uri="{FF2B5EF4-FFF2-40B4-BE49-F238E27FC236}">
                <a16:creationId xmlns:a16="http://schemas.microsoft.com/office/drawing/2014/main" xmlns="" id="{3D7EDBB4-C157-414C-B6B0-ADE9D3651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1EE78CF-906E-4F21-A57B-6461A42B52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975" y="96490"/>
            <a:ext cx="4448024" cy="352563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9040" y="96490"/>
            <a:ext cx="4529636" cy="364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7278" y="3317966"/>
            <a:ext cx="4365775" cy="342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1999" y="89654"/>
            <a:ext cx="30775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«Геометрическая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мозаика»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16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13DE27-C0D6-44C6-82BB-D4408BF1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481457" cy="52314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«Заплатка»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1352977-BC6A-4D3F-A4FA-79E87439F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2113" y="979922"/>
            <a:ext cx="9670869" cy="5381787"/>
          </a:xfrm>
        </p:spPr>
      </p:pic>
    </p:spTree>
    <p:extLst>
      <p:ext uri="{BB962C8B-B14F-4D97-AF65-F5344CB8AC3E}">
        <p14:creationId xmlns:p14="http://schemas.microsoft.com/office/powerpoint/2010/main" xmlns="" val="375164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C6D6E0-FDB3-4D38-9FCB-D2E57340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17034" cy="5362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 На какую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фигуру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похож предмет»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23B2DF3-8C27-4108-AE95-CF908A0FA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691" y="1544276"/>
            <a:ext cx="5585704" cy="416419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7315" y="1544276"/>
            <a:ext cx="5680780" cy="416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304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85129A-D4DA-43DC-9323-041044749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37" y="521880"/>
            <a:ext cx="9860280" cy="48396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Пристегни фигуру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A9A37D6-0363-4FED-9841-2600390F2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810" y="1542254"/>
            <a:ext cx="5897335" cy="4827708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962" y="1574504"/>
            <a:ext cx="5771741" cy="480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51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3730DA-B86D-40C1-B1A4-92686DD20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69286" cy="3794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«Вкладыш»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47E5269-6B61-4AD4-AF71-E8858E603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572" y="929743"/>
            <a:ext cx="5266267" cy="4034004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4674" y="1692758"/>
            <a:ext cx="5197113" cy="454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023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919012-E54F-4A85-8FE5-030E5EC46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82794" cy="94116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«Конструирование геометрических фигур  из счётных палочек»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1133F17-64AE-4182-9280-19D3E1ACE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737" y="1611862"/>
            <a:ext cx="5388670" cy="4232366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258" y="1611862"/>
            <a:ext cx="5965102" cy="395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994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4963"/>
            <a:ext cx="10968038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Красивый нейтральный фон для презентации - 40 фото для презентаций и  картинок на рабочий стол">
            <a:extLst>
              <a:ext uri="{FF2B5EF4-FFF2-40B4-BE49-F238E27FC236}">
                <a16:creationId xmlns:a16="http://schemas.microsoft.com/office/drawing/2014/main" xmlns="" id="{393A4F2B-1DB4-4E6B-BB80-712922FD9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613" y="1020763"/>
            <a:ext cx="1076642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5977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EDF96C-3C3D-4F86-B6F8-0CFE2282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65125"/>
            <a:ext cx="11684000" cy="1325563"/>
          </a:xfrm>
        </p:spPr>
        <p:txBody>
          <a:bodyPr/>
          <a:lstStyle/>
          <a:p>
            <a:r>
              <a:rPr lang="ru-RU" dirty="0"/>
              <a:t>Изучение основ геометрии</a:t>
            </a:r>
          </a:p>
        </p:txBody>
      </p:sp>
      <p:pic>
        <p:nvPicPr>
          <p:cNvPr id="2050" name="Picture 2" descr="Красивый нейтральный фон для презентации - 40 фото для презентаций и  картинок на рабочий стол">
            <a:extLst>
              <a:ext uri="{FF2B5EF4-FFF2-40B4-BE49-F238E27FC236}">
                <a16:creationId xmlns:a16="http://schemas.microsoft.com/office/drawing/2014/main" xmlns="" id="{393A4F2B-1DB4-4E6B-BB80-712922FD9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B34CB5-1B5C-4327-92E8-9C4DB33F2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важных аспектов развития математических представлений у дошкольников является изучение основ геометрии. В ходе знакомства с геометрическими фигурами, ребенок приобретает новые знания о свойствах предметов (форме) и развивает логическое мышление.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помочь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дошкольнику запомнить геометрические фигуры,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игры для обучения геометрии,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материалы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пособия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математических способностей малыша.</a:t>
            </a:r>
          </a:p>
          <a:p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xmlns="" val="283969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Желто зеленый фон для фотошопа - 49 фото">
            <a:extLst>
              <a:ext uri="{FF2B5EF4-FFF2-40B4-BE49-F238E27FC236}">
                <a16:creationId xmlns:a16="http://schemas.microsoft.com/office/drawing/2014/main" xmlns="" id="{F722FE2F-4F5D-4B78-8908-5916FC84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26B2553-EED2-4776-B08B-A443C19DC3D4}"/>
              </a:ext>
            </a:extLst>
          </p:cNvPr>
          <p:cNvSpPr/>
          <p:nvPr/>
        </p:nvSpPr>
        <p:spPr>
          <a:xfrm>
            <a:off x="948267" y="609601"/>
            <a:ext cx="10498666" cy="5904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2800" i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Формировать представления и знания детей о геометрических фигурах при помощи дидактических игр.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2800" i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800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    Расширять представления детей о геометрических фигурах; </a:t>
            </a:r>
            <a:b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представления детей о геометрических фигурах: круг, квадрат, треугольник, </a:t>
            </a:r>
            <a:r>
              <a:rPr lang="ru-RU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прямоугольник, овал.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    Дать представление детям </a:t>
            </a:r>
            <a:r>
              <a:rPr lang="ru-RU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 объёмных геометрических </a:t>
            </a:r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фигурах </a:t>
            </a:r>
            <a:r>
              <a:rPr lang="ru-RU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шар, куб, цилиндр, пирамида.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      Развивать умение распознавать форму геометрических фигур в </a:t>
            </a:r>
            <a:r>
              <a:rPr lang="ru-RU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картинках-изображениях и распознавать форму предмета на ощупь.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     Развивать внимание, память, мышление, речь.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51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абстрактный фон">
            <a:extLst>
              <a:ext uri="{FF2B5EF4-FFF2-40B4-BE49-F238E27FC236}">
                <a16:creationId xmlns:a16="http://schemas.microsoft.com/office/drawing/2014/main" xmlns="" id="{6DA9A419-29F0-4BD5-9883-7EAA18271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5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750127F-0C48-4BC0-AF69-EB954855DDA6}"/>
              </a:ext>
            </a:extLst>
          </p:cNvPr>
          <p:cNvSpPr/>
          <p:nvPr/>
        </p:nvSpPr>
        <p:spPr>
          <a:xfrm>
            <a:off x="533400" y="698501"/>
            <a:ext cx="10988040" cy="2457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50"/>
              </a:lnSpc>
              <a:spcAft>
                <a:spcPts val="0"/>
              </a:spcAf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анятия 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игровой непринужденной форме оптимально начинать с 1,5 лет. До этого возраста уместно проговаривать ребенку названия форм предметов, с которыми малыш встречается в реальной жизни (например, «тарелка круглая», «стол квадратный»).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Знакомя ребенка с геометрическими фигурами, ориентируйтесь на его реакцию. Если малыш начал проявлять к ним интерес в раннем возрасте (играя с </a:t>
            </a:r>
            <a:r>
              <a:rPr lang="ru-RU" sz="2400" dirty="0" err="1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сортером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рассматривая картинки), поощряйте его любопытство.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ДС-113\Desktop\сор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16" b="7058"/>
          <a:stretch/>
        </p:blipFill>
        <p:spPr bwMode="auto">
          <a:xfrm>
            <a:off x="326568" y="3701255"/>
            <a:ext cx="3122025" cy="24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С-113\Desktop\сорт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61" t="9199" r="3525" b="7600"/>
          <a:stretch/>
        </p:blipFill>
        <p:spPr bwMode="auto">
          <a:xfrm>
            <a:off x="3919946" y="3812590"/>
            <a:ext cx="3095897" cy="279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С-113\Desktop\сортеры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400" b="18115"/>
          <a:stretch/>
        </p:blipFill>
        <p:spPr bwMode="auto">
          <a:xfrm>
            <a:off x="7551420" y="3812590"/>
            <a:ext cx="4179025" cy="223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904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✓ Зеленый абстрактный фон #5 скачать клипарт бесплатно - Clipart-DB">
            <a:extLst>
              <a:ext uri="{FF2B5EF4-FFF2-40B4-BE49-F238E27FC236}">
                <a16:creationId xmlns:a16="http://schemas.microsoft.com/office/drawing/2014/main" xmlns="" id="{133A3E5F-FB9B-499D-A77A-0DD82127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2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D8A5F1D-4B5A-401D-B204-5D52AAF08B3A}"/>
              </a:ext>
            </a:extLst>
          </p:cNvPr>
          <p:cNvSpPr/>
          <p:nvPr/>
        </p:nvSpPr>
        <p:spPr>
          <a:xfrm>
            <a:off x="927100" y="774700"/>
            <a:ext cx="9410700" cy="4299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 года малыш должен уметь различать: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Круг;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Квадрат;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Треугольник.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3 года к ним можно добавить: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Овал;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Ромб;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Прямоугольник.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более старшем возрасте ребенок может запомнить такие фигуры, как трапеция, пятиугольник, шестиугольник, звезда, полукруг.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6429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Зеленый абстрактный геометрический фон | Бесплатно векторы">
            <a:extLst>
              <a:ext uri="{FF2B5EF4-FFF2-40B4-BE49-F238E27FC236}">
                <a16:creationId xmlns:a16="http://schemas.microsoft.com/office/drawing/2014/main" xmlns="" id="{9DEE76E7-E3D9-4292-999C-4DA507BAC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В каком возрасте можно начинать изучать геометрические фигуры?">
            <a:extLst>
              <a:ext uri="{FF2B5EF4-FFF2-40B4-BE49-F238E27FC236}">
                <a16:creationId xmlns:a16="http://schemas.microsoft.com/office/drawing/2014/main" xmlns="" id="{3FBC15A1-E916-4D2C-80FD-04FBD3C1653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0" y="711965"/>
            <a:ext cx="9880599" cy="5434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6217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Зеленый абстрактный геометрический фон | Бесплатно векторы">
            <a:extLst>
              <a:ext uri="{FF2B5EF4-FFF2-40B4-BE49-F238E27FC236}">
                <a16:creationId xmlns:a16="http://schemas.microsoft.com/office/drawing/2014/main" xmlns="" id="{B1023CAC-AF00-4128-89BC-E16E46B3C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A5011DB-AC3B-4BF7-BD2A-372FA6DE4422}"/>
              </a:ext>
            </a:extLst>
          </p:cNvPr>
          <p:cNvSpPr/>
          <p:nvPr/>
        </p:nvSpPr>
        <p:spPr>
          <a:xfrm>
            <a:off x="622300" y="507999"/>
            <a:ext cx="10947400" cy="5666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50"/>
              </a:lnSpc>
              <a:spcAft>
                <a:spcPts val="0"/>
              </a:spcAft>
            </a:pPr>
            <a:r>
              <a:rPr lang="ru-RU" sz="3600" dirty="0">
                <a:solidFill>
                  <a:srgbClr val="2F2F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помочь ребенку запомнить геометрические фигуры?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1125"/>
              </a:spcAft>
              <a:buFontTx/>
              <a:buChar char="-"/>
            </a:pPr>
            <a:r>
              <a:rPr lang="ru-RU" sz="36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36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ребенка геометрическим формам должно происходить поэтапно. </a:t>
            </a:r>
            <a:endParaRPr lang="ru-RU" sz="3600" dirty="0" smtClean="0">
              <a:solidFill>
                <a:srgbClr val="2F2F2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1125"/>
              </a:spcAft>
              <a:buFontTx/>
              <a:buChar char="-"/>
            </a:pPr>
            <a:r>
              <a:rPr lang="ru-RU" sz="36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Приступать </a:t>
            </a:r>
            <a:r>
              <a:rPr lang="ru-RU" sz="36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новым фигурам нужно только после того, как малыш запомнит предыдущие. </a:t>
            </a:r>
            <a:endParaRPr lang="ru-RU" sz="3600" dirty="0" smtClean="0">
              <a:solidFill>
                <a:srgbClr val="2F2F2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1125"/>
              </a:spcAft>
              <a:buFontTx/>
              <a:buChar char="-"/>
            </a:pPr>
            <a:r>
              <a:rPr lang="ru-RU" sz="36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36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сделать аппликацию из </a:t>
            </a:r>
            <a:r>
              <a:rPr lang="ru-RU" sz="36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фигур, </a:t>
            </a:r>
            <a:r>
              <a:rPr lang="ru-RU" sz="36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слепить </a:t>
            </a:r>
            <a:r>
              <a:rPr lang="ru-RU" sz="36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фигуру </a:t>
            </a:r>
            <a:r>
              <a:rPr lang="ru-RU" sz="36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пластилина. Чем больше ощущений, связанных с изучаемым понятием, получит ребенок, тем лучше малыш его запомнит</a:t>
            </a:r>
            <a:r>
              <a:rPr lang="ru-RU" sz="36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9767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Зеленый абстрактный геометрический фон | Бесплатно векторы">
            <a:extLst>
              <a:ext uri="{FF2B5EF4-FFF2-40B4-BE49-F238E27FC236}">
                <a16:creationId xmlns:a16="http://schemas.microsoft.com/office/drawing/2014/main" xmlns="" id="{EDE59A13-D59C-4659-AF0E-8CF3F4BCC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7B3EC03-3D2B-4EF6-908C-04F98F938368}"/>
              </a:ext>
            </a:extLst>
          </p:cNvPr>
          <p:cNvSpPr/>
          <p:nvPr/>
        </p:nvSpPr>
        <p:spPr>
          <a:xfrm>
            <a:off x="571500" y="304801"/>
            <a:ext cx="10579100" cy="739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50"/>
              </a:lnSpc>
              <a:spcAft>
                <a:spcPts val="0"/>
              </a:spcAft>
            </a:pPr>
            <a:r>
              <a:rPr lang="ru-RU" sz="4000" dirty="0">
                <a:solidFill>
                  <a:srgbClr val="2F2F2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дети разного возраста воспринимают геометрические фигуры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C771D6F-090E-4D76-ADEC-3F457F9E83F2}"/>
              </a:ext>
            </a:extLst>
          </p:cNvPr>
          <p:cNvSpPr/>
          <p:nvPr/>
        </p:nvSpPr>
        <p:spPr>
          <a:xfrm>
            <a:off x="355600" y="1044746"/>
            <a:ext cx="10795000" cy="4835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1125"/>
              </a:spcAft>
              <a:buFontTx/>
              <a:buChar char="-"/>
            </a:pP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ребенку было интересно, обучение геометрическим фигурам должно происходить в игровой форме. </a:t>
            </a:r>
            <a:endParaRPr lang="ru-RU" sz="2400" dirty="0" smtClean="0">
              <a:solidFill>
                <a:srgbClr val="2F2F2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1125"/>
              </a:spcAft>
              <a:buFontTx/>
              <a:buChar char="-"/>
            </a:pP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Следует подбирать 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яркие и красочные материалы для </a:t>
            </a: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занятий.</a:t>
            </a: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некоторые примеры игр и пособий для изучения геометрических фигур: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u="sng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Сортировка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Игры с </a:t>
            </a:r>
            <a:r>
              <a:rPr lang="ru-RU" sz="2400" dirty="0" err="1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сортером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можно начинать уже с 1 года. Предложите малышу найти для фигуры ее окошко. Так ребенок будет не только запоминать геометрические фигуры, то и развивать мелкую моторику, мышление и пространственные </a:t>
            </a: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представления. Сортировать можно любые 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другие </a:t>
            </a: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предметы, 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элементы конструктора, блоки </a:t>
            </a:r>
            <a:r>
              <a:rPr lang="ru-RU" sz="2400" dirty="0" err="1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счетный материал.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u="sng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Рамки вкладыши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каждой геометрической фигуры необходимо найти ее место.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94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eometric abstract green background | Free Vector on Freepik">
            <a:extLst>
              <a:ext uri="{FF2B5EF4-FFF2-40B4-BE49-F238E27FC236}">
                <a16:creationId xmlns:a16="http://schemas.microsoft.com/office/drawing/2014/main" xmlns="" id="{362B0A25-0F1C-4B45-92B6-F05857ECC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BB33457-80A0-4DEB-92E3-2856F32A4CA1}"/>
              </a:ext>
            </a:extLst>
          </p:cNvPr>
          <p:cNvSpPr/>
          <p:nvPr/>
        </p:nvSpPr>
        <p:spPr>
          <a:xfrm>
            <a:off x="901700" y="609600"/>
            <a:ext cx="9398000" cy="608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800" u="sng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Геометрическое лото</a:t>
            </a:r>
            <a:r>
              <a:rPr lang="ru-RU" sz="28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Для игры понадобится поле с изображением геометрических фигур и раздаточные карточки с каждой фигурой в отдельности. Маленькие карточки ребенок может доставать из сундучка или мешочка, а затем искать их место на игровом поле. Эта игра также отлично тренирует внимание малыша.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800" u="sng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Геометрическая аппликация</a:t>
            </a:r>
            <a:r>
              <a:rPr lang="ru-RU" sz="28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Вырежьте из бумаги различные геометрические фигуры и вместе с ребенком составьте из них картинку (например, из треугольников можно сделать елочку, из квадрата и треугольника – домик).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800" u="sng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sz="28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 том числе, при помощи трафаретов</a:t>
            </a:r>
            <a:r>
              <a:rPr lang="ru-RU" sz="28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800" u="sng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Лепка</a:t>
            </a:r>
            <a:r>
              <a:rPr lang="ru-RU" sz="2800" u="sng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248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602</Words>
  <Application>Microsoft Office PowerPoint</Application>
  <PresentationFormat>Произвольный</PresentationFormat>
  <Paragraphs>53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Изучение основ геометрии посредством дидактической игры в дошкольном возрасте </vt:lpstr>
      <vt:lpstr>Изучение основ геометрии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«Геометрическая мозаика»</vt:lpstr>
      <vt:lpstr>Слайд 13</vt:lpstr>
      <vt:lpstr>Дидактическая игра «Заплатка»</vt:lpstr>
      <vt:lpstr>Дидактическая игра « На какую фигуру похож предмет»</vt:lpstr>
      <vt:lpstr>Дидактическая игра «Пристегни фигуру»</vt:lpstr>
      <vt:lpstr>Дидактическая игра «Вкладыш»</vt:lpstr>
      <vt:lpstr>Дидактическая игра «Конструирование геометрических фигур  из счётных палочек»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основ геометрии</dc:title>
  <dc:creator>Пользователь</dc:creator>
  <cp:lastModifiedBy>Admin</cp:lastModifiedBy>
  <cp:revision>29</cp:revision>
  <dcterms:created xsi:type="dcterms:W3CDTF">2021-04-12T05:19:03Z</dcterms:created>
  <dcterms:modified xsi:type="dcterms:W3CDTF">2023-10-12T13:54:49Z</dcterms:modified>
</cp:coreProperties>
</file>