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4DD1E-5E48-9941-BE73-EF2E1041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980895" y="1126693"/>
            <a:ext cx="7166869" cy="2302307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«БЕРЕГИСЬ АВТОМОБИЛЯ!»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2EDDA7-FEDC-8A4F-B88D-60B0AD6D4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38" y="3890054"/>
            <a:ext cx="7617028" cy="2028047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РППС ПО БЕЗОПАСНОСТИ ДОРОЖНОГО ДВИЖЕНИЯ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В ПОДГОТОВИТЕЛЬНОЙ ГРУППЕ «МУЛЬТЯШКИ»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 МДОАУ «ЦРР – ДЕТСКИЙ САД 113» г. ОРСКА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ВОСПИТАТЕЛЬ: АЛЬМУХАМБЕТОВА  А. С. 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E471F9-ACC5-E54A-8FEC-526BFE566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057" y="2377818"/>
            <a:ext cx="3168281" cy="21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17CF8-5ECA-B341-AB8F-0A7FDF08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tx1"/>
                </a:solidFill>
              </a:rPr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87F52-B272-9044-B05A-6EB01F1FD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 Систематизировать знания детей об устройстве улицы, о дорожном движении. </a:t>
            </a:r>
          </a:p>
          <a:p>
            <a:r>
              <a:rPr lang="ru-RU"/>
              <a:t>Продолжать знакомить с дорожными знаками – предупреждающими, запрещающими, информационно-указательными. </a:t>
            </a:r>
          </a:p>
          <a:p>
            <a:r>
              <a:rPr lang="ru-RU"/>
              <a:t>Подводить детей к осознанию необходимости соблюдать правила дорожного движения. </a:t>
            </a:r>
          </a:p>
          <a:p>
            <a:r>
              <a:rPr lang="ru-RU"/>
              <a:t>Воспитывать культуру поведения на улице и в общественном транспорте. </a:t>
            </a:r>
          </a:p>
          <a:p>
            <a:r>
              <a:rPr lang="ru-RU"/>
              <a:t>Развивать свободную ориентировку в пределах ближайшей к детскому саду местности. Формировать умение находить дорогу из дома в детский сад на схеме (карте) местности. </a:t>
            </a:r>
          </a:p>
        </p:txBody>
      </p:sp>
    </p:spTree>
    <p:extLst>
      <p:ext uri="{BB962C8B-B14F-4D97-AF65-F5344CB8AC3E}">
        <p14:creationId xmlns:p14="http://schemas.microsoft.com/office/powerpoint/2010/main" val="8057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0800B-E210-2F4B-99D0-97D31F6C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</a:rPr>
              <a:t>Делаем ребятам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Предостережение: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Выучите срочно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Правила движения,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Чтоб не волновались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Каждый  день родители,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Чтоб спокойно мчались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Улицей водители!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D028835-1F20-6E44-8F96-EFA1AA728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794" y="863600"/>
            <a:ext cx="6724576" cy="5126248"/>
          </a:xfrm>
        </p:spPr>
      </p:pic>
    </p:spTree>
    <p:extLst>
      <p:ext uri="{BB962C8B-B14F-4D97-AF65-F5344CB8AC3E}">
        <p14:creationId xmlns:p14="http://schemas.microsoft.com/office/powerpoint/2010/main" val="33578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73241-5A71-4148-A712-610D1B24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solidFill>
                  <a:schemeClr val="tx1"/>
                </a:solidFill>
              </a:rPr>
              <a:t>Каталог</a:t>
            </a: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Игра «Правильно или неправильно.»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Меморина «Дорожные знаки»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Игра «Угадай транспорт»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Картотека подвижных  игр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Стихи, загадки по ПДД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О новых правилах дорожного движения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0CBCCF-F2C4-EA4F-BCA3-45760D4C2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30572"/>
            <a:ext cx="7315200" cy="4787330"/>
          </a:xfrm>
        </p:spPr>
      </p:pic>
    </p:spTree>
    <p:extLst>
      <p:ext uri="{BB962C8B-B14F-4D97-AF65-F5344CB8AC3E}">
        <p14:creationId xmlns:p14="http://schemas.microsoft.com/office/powerpoint/2010/main" val="242402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374DA-B75C-2142-BBC0-330F495B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solidFill>
                  <a:schemeClr val="tx1"/>
                </a:solidFill>
              </a:rPr>
              <a:t>* Советы светофора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«Пешеходы и водители»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( оцениваем поведение на дороге)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«Зелёный и красный»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(рассуждаем о  дорожных ситуациях)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Безопасный маршрут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(по схеме)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Перекрестки</a:t>
            </a:r>
            <a:br>
              <a:rPr lang="ru-RU" sz="2000">
                <a:solidFill>
                  <a:schemeClr val="tx1"/>
                </a:solidFill>
              </a:rPr>
            </a:b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4CB56D0-4344-A24A-8993-67460AFB4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497" y="863600"/>
            <a:ext cx="6827682" cy="5121275"/>
          </a:xfrm>
        </p:spPr>
      </p:pic>
    </p:spTree>
    <p:extLst>
      <p:ext uri="{BB962C8B-B14F-4D97-AF65-F5344CB8AC3E}">
        <p14:creationId xmlns:p14="http://schemas.microsoft.com/office/powerpoint/2010/main" val="131144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3F72938-EC7B-104A-B33D-C5DFCD0C7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497" y="863600"/>
            <a:ext cx="6827682" cy="5121275"/>
          </a:xfr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7A90E4-8BBA-A34E-BEBC-B060C454C2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Безопасный маршрут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Игра « Парковка»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« Гараж»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*Математические пазлы (ПДД)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Дорожные знаки : информационные, запрещающие,  предписывающие, предупреждающие, знаки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92761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781F1B8-972C-9D41-876F-933BCEA9D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920" y="866311"/>
            <a:ext cx="3844419" cy="512537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019C15B-9C90-7D4A-A00A-6AF59EA6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142" y="859687"/>
            <a:ext cx="3841342" cy="512127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675C3FA-277F-5E43-8E58-A07191AC85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О дорожных ловушках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Памятка юного пешехода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Памятка « Управляй велосипедом – двигайся безопасно! »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Памятка о световозвращающих элементах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Правила движения на электросамокате</a:t>
            </a:r>
          </a:p>
        </p:txBody>
      </p:sp>
    </p:spTree>
    <p:extLst>
      <p:ext uri="{BB962C8B-B14F-4D97-AF65-F5344CB8AC3E}">
        <p14:creationId xmlns:p14="http://schemas.microsoft.com/office/powerpoint/2010/main" val="362285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7912-E8B1-5D4E-9911-6A5F0239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tx1"/>
                </a:solidFill>
              </a:rPr>
              <a:t>* Игра «Азбука пешехода»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Игра «Законы улиц и дорог»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 Дорожные знаки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( демонстрационный материал)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Атрибуты для  сюжетно-ролевых игр (чехлы на стулья машина скорой помощи, полицейская,  жезл, жилет  сотрудника ДПС и головной убор)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Сигнальные карты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Специальные машины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 Лото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*Световозвращающая полоска.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D551AB-02F5-1849-8B87-07E980B37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497" y="863600"/>
            <a:ext cx="6827682" cy="5121275"/>
          </a:xfrm>
        </p:spPr>
      </p:pic>
    </p:spTree>
    <p:extLst>
      <p:ext uri="{BB962C8B-B14F-4D97-AF65-F5344CB8AC3E}">
        <p14:creationId xmlns:p14="http://schemas.microsoft.com/office/powerpoint/2010/main" val="429331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6727A-BD08-D645-9E0B-AE0B2671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91391-3E1B-3D4C-876E-A3C9219F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600" b="1">
                <a:solidFill>
                  <a:schemeClr val="accent1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94691252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Рамка</vt:lpstr>
      <vt:lpstr>«БЕРЕГИСЬ АВТОМОБИЛЯ!»</vt:lpstr>
      <vt:lpstr>ЦЕЛИ И ЗАДАЧИ</vt:lpstr>
      <vt:lpstr>Делаем ребятам Предостережение: Выучите срочно Правила движения,  Чтоб не волновались Каждый  день родители,  Чтоб спокойно мчались Улицей водители! </vt:lpstr>
      <vt:lpstr>Каталог  * Игра «Правильно или неправильно.» * Меморина «Дорожные знаки» * Игра «Угадай транспорт» * Картотека подвижных  игр * Стихи, загадки по ПДД * О новых правилах дорожного движения</vt:lpstr>
      <vt:lpstr>* Советы светофора  * «Пешеходы и водители» ( оцениваем поведение на дороге)  * «Зелёный и красный» (рассуждаем о  дорожных ситуациях)  * Безопасный маршрут (по схеме)  * Перекрестки </vt:lpstr>
      <vt:lpstr> * Безопасный маршрут * Игра « Парковка» * « Гараж» *Математические пазлы (ПДД)  * Дорожные знаки : информационные, запрещающие,  предписывающие, предупреждающие, знаки сервиса</vt:lpstr>
      <vt:lpstr> * О дорожных ловушках * Памятка юного пешехода * Памятка « Управляй велосипедом – двигайся безопасно! »  * Памятка о световозвращающих элементах * Правила движения на электросамокате</vt:lpstr>
      <vt:lpstr>* Игра «Азбука пешехода» * Игра «Законы улиц и дорог» *  Дорожные знаки  ( демонстрационный материал)  * Атрибуты для  сюжетно-ролевых игр (чехлы на стулья машина скорой помощи, полицейская,  жезл, жилет  сотрудника ДПС и головной убор)  * Сигнальные карты * Специальные машины * Лото *Световозвращающая полоска.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«БЕРЕГИСЬ АВТОМОБИЛЯ!»</dc:title>
  <dc:creator>aliya391aliya@gmail.com</dc:creator>
  <cp:lastModifiedBy>aliya391aliya@gmail.com</cp:lastModifiedBy>
  <cp:revision>10</cp:revision>
  <dcterms:created xsi:type="dcterms:W3CDTF">2022-11-17T05:25:52Z</dcterms:created>
  <dcterms:modified xsi:type="dcterms:W3CDTF">2022-11-17T12:44:06Z</dcterms:modified>
</cp:coreProperties>
</file>