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2875" autoAdjust="0"/>
  </p:normalViewPr>
  <p:slideViewPr>
    <p:cSldViewPr>
      <p:cViewPr varScale="1">
        <p:scale>
          <a:sx n="101" d="100"/>
          <a:sy n="101" d="100"/>
        </p:scale>
        <p:origin x="-2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10/2/2023</a:t>
            </a:fld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10/2/2023</a:t>
            </a:fld>
            <a:endParaRPr lang="en-US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10/2/2023</a:t>
            </a:fld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10/2/2023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10/2/2023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10/2/2023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10/2/2023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10/2/2023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2209800"/>
            <a:ext cx="57904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/>
              <a:t>Взаимодействие дошкольной организации</a:t>
            </a:r>
          </a:p>
          <a:p>
            <a:pPr algn="ctr"/>
            <a:r>
              <a:rPr lang="ru-RU" b="1" dirty="0" smtClean="0"/>
              <a:t> с семьями воспитанников,</a:t>
            </a:r>
            <a:endParaRPr lang="ru-RU" dirty="0" smtClean="0"/>
          </a:p>
          <a:p>
            <a:pPr algn="ctr"/>
            <a:r>
              <a:rPr lang="ru-RU" b="1" dirty="0" smtClean="0"/>
              <a:t>школой, социумом, как фактор</a:t>
            </a:r>
          </a:p>
          <a:p>
            <a:pPr algn="ctr"/>
            <a:r>
              <a:rPr lang="ru-RU" b="1" dirty="0" smtClean="0"/>
              <a:t> повышения качества дошкольного образования.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200400" y="381000"/>
            <a:ext cx="29429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МДОАУ «ЦРР – </a:t>
            </a:r>
            <a:r>
              <a:rPr lang="ru-RU" sz="1400" dirty="0" err="1" smtClean="0"/>
              <a:t>д</a:t>
            </a:r>
            <a:r>
              <a:rPr lang="ru-RU" sz="1400" dirty="0" smtClean="0"/>
              <a:t>/с №113» г. Орска</a:t>
            </a:r>
            <a:endParaRPr lang="ru-RU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4495800" y="5562600"/>
            <a:ext cx="13743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г. Орск      2023</a:t>
            </a:r>
            <a:endParaRPr lang="ru-RU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38600" y="19812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038600" y="1981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533400" y="533400"/>
            <a:ext cx="78486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Цель: </a:t>
            </a:r>
          </a:p>
          <a:p>
            <a:r>
              <a:rPr lang="ru-RU" dirty="0" smtClean="0"/>
              <a:t>создание открытой системы взаимоотношений с социальными партнерами  для повышения  эффективности работы дошкольной образовательной  организации с семьями воспитанников. </a:t>
            </a:r>
          </a:p>
          <a:p>
            <a:endParaRPr lang="ru-RU" dirty="0" smtClean="0"/>
          </a:p>
          <a:p>
            <a:r>
              <a:rPr lang="ru-RU" dirty="0" smtClean="0"/>
              <a:t>Задачи:</a:t>
            </a:r>
          </a:p>
          <a:p>
            <a:r>
              <a:rPr lang="ru-RU" dirty="0" smtClean="0"/>
              <a:t>- создание необходимых условий  благоприятного  взаимодействия с родителями, вовлечение семьи в единое образовательное пространство, установление доверительных отношений с родителями для решения задач дошкольного образования;</a:t>
            </a:r>
          </a:p>
          <a:p>
            <a:r>
              <a:rPr lang="ru-RU" dirty="0" smtClean="0"/>
              <a:t>- обеспечение  преемственности  детского сада и школы,  успешной адаптации ребенка при переходе из первой обязательной ступенью образовательного процесса, детского сада,  в следующую – школу;</a:t>
            </a:r>
          </a:p>
          <a:p>
            <a:r>
              <a:rPr lang="ru-RU" dirty="0" smtClean="0"/>
              <a:t>-содействие развитию социальных навыков воспитанников дошкольной образовательной организации в ходе реализации социального партнерства с учреждениями культуры и спорта.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3124200"/>
            <a:ext cx="4806757" cy="3364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Рисунок 2" descr="C:\Users\user\Downloads\лр 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-918468" y="1680468"/>
            <a:ext cx="5940425" cy="3341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user\Documents\ярмарка.jpg"/>
          <p:cNvPicPr/>
          <p:nvPr/>
        </p:nvPicPr>
        <p:blipFill>
          <a:blip r:embed="rId4" cstate="print"/>
          <a:srcRect b="9059"/>
          <a:stretch>
            <a:fillRect/>
          </a:stretch>
        </p:blipFill>
        <p:spPr bwMode="auto">
          <a:xfrm>
            <a:off x="4114800" y="457200"/>
            <a:ext cx="4724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user\Desktop\с моих документов\Акция Сохрани будущее - пристегни ребенка\IMG-ad14a39b75e82da95956064fa08f6c82-V (1)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429000"/>
            <a:ext cx="54864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C:\Users\user\Documents\школоа пдд.jpg"/>
          <p:cNvPicPr/>
          <p:nvPr/>
        </p:nvPicPr>
        <p:blipFill>
          <a:blip r:embed="rId3"/>
          <a:srcRect b="18429"/>
          <a:stretch>
            <a:fillRect/>
          </a:stretch>
        </p:blipFill>
        <p:spPr bwMode="auto">
          <a:xfrm>
            <a:off x="3200400" y="152400"/>
            <a:ext cx="578802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user\Documents\юность.jpg"/>
          <p:cNvPicPr/>
          <p:nvPr/>
        </p:nvPicPr>
        <p:blipFill>
          <a:blip r:embed="rId2" cstate="print"/>
          <a:srcRect b="7143"/>
          <a:stretch>
            <a:fillRect/>
          </a:stretch>
        </p:blipFill>
        <p:spPr bwMode="auto">
          <a:xfrm>
            <a:off x="228600" y="228600"/>
            <a:ext cx="42672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C:\Users\user\Documents\монастырь.jpg"/>
          <p:cNvPicPr/>
          <p:nvPr/>
        </p:nvPicPr>
        <p:blipFill>
          <a:blip r:embed="rId3"/>
          <a:srcRect r="15570"/>
          <a:stretch>
            <a:fillRect/>
          </a:stretch>
        </p:blipFill>
        <p:spPr bwMode="auto">
          <a:xfrm>
            <a:off x="4572000" y="3429000"/>
            <a:ext cx="4343400" cy="3112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user\Documents\урок мужества.jpg"/>
          <p:cNvPicPr/>
          <p:nvPr/>
        </p:nvPicPr>
        <p:blipFill>
          <a:blip r:embed="rId4"/>
          <a:srcRect l="10938"/>
          <a:stretch>
            <a:fillRect/>
          </a:stretch>
        </p:blipFill>
        <p:spPr bwMode="auto">
          <a:xfrm>
            <a:off x="4572000" y="228600"/>
            <a:ext cx="4343400" cy="3042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user\Documents\гибдд.jpg"/>
          <p:cNvPicPr/>
          <p:nvPr/>
        </p:nvPicPr>
        <p:blipFill>
          <a:blip r:embed="rId5"/>
          <a:srcRect l="16675" r="12774"/>
          <a:stretch>
            <a:fillRect/>
          </a:stretch>
        </p:blipFill>
        <p:spPr bwMode="auto">
          <a:xfrm>
            <a:off x="152400" y="3429000"/>
            <a:ext cx="42672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Users\user\Downloads\добрые крышечки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1" y="304800"/>
            <a:ext cx="2743200" cy="3962400"/>
          </a:xfrm>
          <a:prstGeom prst="rect">
            <a:avLst/>
          </a:prstGeom>
          <a:noFill/>
        </p:spPr>
      </p:pic>
      <p:pic>
        <p:nvPicPr>
          <p:cNvPr id="6" name="Рисунок 5" descr="C:\Users\user\Desktop\КГЖ\бумага.jpeg.jpe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304800"/>
            <a:ext cx="29718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user\Desktop\КГЖ\Бабкина Н.Г\веселые старты.jpe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304800"/>
            <a:ext cx="2743416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user\Documents\милион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4600" y="3886200"/>
            <a:ext cx="4014226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62</TotalTime>
  <Words>64</Words>
  <PresentationFormat>Экран (4:3)</PresentationFormat>
  <Paragraphs>14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Бумажная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11</cp:revision>
  <dcterms:created xsi:type="dcterms:W3CDTF">2023-09-29T08:59:42Z</dcterms:created>
  <dcterms:modified xsi:type="dcterms:W3CDTF">2023-10-02T03:22:44Z</dcterms:modified>
</cp:coreProperties>
</file>