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62" r:id="rId4"/>
    <p:sldId id="259" r:id="rId5"/>
    <p:sldId id="263" r:id="rId6"/>
    <p:sldId id="260" r:id="rId7"/>
    <p:sldId id="264" r:id="rId8"/>
    <p:sldId id="266" r:id="rId9"/>
    <p:sldId id="265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&#1080;&#1083;&#1083;&#1102;&#1089;&#1090;&#1088;&#1072;&#1090;&#1086;&#1088;&#1099;.&#1088;&#1092;/illustrations/samuil-marshak-bagazh" TargetMode="External"/><Relationship Id="rId3" Type="http://schemas.openxmlformats.org/officeDocument/2006/relationships/hyperlink" Target="https://ru.calameo.com/read/004982967764058c2c13f" TargetMode="External"/><Relationship Id="rId7" Type="http://schemas.openxmlformats.org/officeDocument/2006/relationships/hyperlink" Target="https://obrazovaka.ru/alpha/m/marshak-samuil-marshak-samuil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obrazovaka.ru/alpha/c/chukovskij-kornej-chukovsky-korney" TargetMode="External"/><Relationship Id="rId5" Type="http://schemas.openxmlformats.org/officeDocument/2006/relationships/hyperlink" Target="https://obrazovaka.ru/alpha/b/barto-agniya-barto-agniya" TargetMode="External"/><Relationship Id="rId10" Type="http://schemas.openxmlformats.org/officeDocument/2006/relationships/hyperlink" Target="https://24smi.org/celebrity/3966-aleksei-tolstoi.html" TargetMode="External"/><Relationship Id="rId4" Type="http://schemas.openxmlformats.org/officeDocument/2006/relationships/hyperlink" Target="https://nsportal.ru/detskii-sad/vospitatelnaya-rabota/2021/02/18/kratkiy-obzor-proizvedeniy-detskoy-hudozhestvennoy" TargetMode="External"/><Relationship Id="rId9" Type="http://schemas.openxmlformats.org/officeDocument/2006/relationships/hyperlink" Target="https://www.culture.ru/persons/9970/eduard-uspenskii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4690864" cy="3226370"/>
          </a:xfrm>
        </p:spPr>
        <p:txBody>
          <a:bodyPr>
            <a:noAutofit/>
          </a:bodyPr>
          <a:lstStyle/>
          <a:p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«Книги-юбиляры 2021»</a:t>
            </a:r>
            <a:br>
              <a:rPr lang="ru-RU" sz="2400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Белоусова Татьяна Сергеевна</a:t>
            </a:r>
            <a:br>
              <a:rPr lang="ru-RU" sz="2400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МДОАУ «Детский сад № 105 «</a:t>
            </a:r>
            <a:r>
              <a:rPr lang="ru-RU" sz="2400" i="1" dirty="0" err="1">
                <a:latin typeface="Times New Roman" pitchFamily="18" charset="0"/>
                <a:cs typeface="Times New Roman" pitchFamily="18" charset="0"/>
              </a:rPr>
              <a:t>Дюймовочка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»</a:t>
            </a:r>
            <a:br>
              <a:rPr lang="ru-RU" sz="2400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г.Орск, Оренбургская область, Россия</a:t>
            </a:r>
            <a:br>
              <a:rPr lang="ru-RU" sz="2400" i="1" dirty="0">
                <a:latin typeface="Times New Roman" pitchFamily="18" charset="0"/>
                <a:cs typeface="Times New Roman" pitchFamily="18" charset="0"/>
              </a:rPr>
            </a:br>
            <a:endParaRPr lang="ru-RU" sz="24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Содержимое 11" descr="kisspng-book-animation-drawing-cartoon-books-5aa975b5ba9187.213866991521055157764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499992" y="1052736"/>
            <a:ext cx="4354549" cy="5606083"/>
          </a:xfrm>
        </p:spPr>
      </p:pic>
      <p:pic>
        <p:nvPicPr>
          <p:cNvPr id="13" name="Рисунок 12" descr="1539443307_24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4581128"/>
            <a:ext cx="3559896" cy="2016224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8b5e2120-b643-4ab1-a692-d3b58c41b367.jpg"/>
          <p:cNvPicPr>
            <a:picLocks noChangeAspect="1"/>
          </p:cNvPicPr>
          <p:nvPr/>
        </p:nvPicPr>
        <p:blipFill>
          <a:blip r:embed="rId2" cstate="print"/>
          <a:srcRect t="2160"/>
          <a:stretch>
            <a:fillRect/>
          </a:stretch>
        </p:blipFill>
        <p:spPr>
          <a:xfrm>
            <a:off x="190500" y="332656"/>
            <a:ext cx="8763000" cy="652534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39552" y="836712"/>
            <a:ext cx="7848872" cy="4893647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Дни рождения и юбилейные даты памяти — замечательная возможность еще раз перечитать произведения любимых авторов. Для тех, кто только учится и познает этот удивительный мир литературы, это станет первым шагом в огромную и многогранную вселенный знаний, открытий, фантазии и волшебства.</a:t>
            </a:r>
          </a:p>
        </p:txBody>
      </p:sp>
      <p:pic>
        <p:nvPicPr>
          <p:cNvPr id="6" name="Рисунок 5" descr="books228577dtg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1124744"/>
            <a:ext cx="3672408" cy="44644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8b5e2120-b643-4ab1-a692-d3b58c41b367.jpg"/>
          <p:cNvPicPr>
            <a:picLocks noChangeAspect="1"/>
          </p:cNvPicPr>
          <p:nvPr/>
        </p:nvPicPr>
        <p:blipFill>
          <a:blip r:embed="rId3" cstate="print"/>
          <a:srcRect t="2160"/>
          <a:stretch>
            <a:fillRect/>
          </a:stretch>
        </p:blipFill>
        <p:spPr>
          <a:xfrm>
            <a:off x="190500" y="332656"/>
            <a:ext cx="8763000" cy="6525345"/>
          </a:xfrm>
          <a:prstGeom prst="rect">
            <a:avLst/>
          </a:prstGeom>
        </p:spPr>
      </p:pic>
      <p:pic>
        <p:nvPicPr>
          <p:cNvPr id="5" name="Содержимое 4" descr="Barto-Agnia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323528" y="548680"/>
            <a:ext cx="2088232" cy="20882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323528" y="2564905"/>
            <a:ext cx="4248472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Агния Львовна </a:t>
            </a:r>
            <a:r>
              <a:rPr lang="ru-RU" sz="1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Барто</a:t>
            </a:r>
            <a:r>
              <a:rPr lang="ru-RU" sz="1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(1906–1981) </a:t>
            </a:r>
            <a:endParaRPr lang="ru-RU" sz="17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В 2021 году исполняется 85 лет циклу стихотворений «Игрушки» (1936) Агнии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Барто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, на которых выросло не одно поколение детей. Стихи Агнии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Барто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знают и любят бабушки и дедушки, мамы и папы и, конечно, дети. А малышам, которые ещё не знакомы с творчеством замечательного детского поэта, можно только позавидовать. Ведь им только предстоит чудесное знакомство со стихами про любимые игрушки: мишку, которого уронили на пол; трусишку-бычка; промокшего зайку; кота, не привыкшего кататься в грузовике…</a:t>
            </a:r>
          </a:p>
        </p:txBody>
      </p:sp>
      <p:pic>
        <p:nvPicPr>
          <p:cNvPr id="7" name="Рисунок 6" descr="Agniya_Barto__Igrushki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08104" y="764704"/>
            <a:ext cx="2088232" cy="2796739"/>
          </a:xfrm>
          <a:prstGeom prst="rect">
            <a:avLst/>
          </a:prstGeom>
        </p:spPr>
      </p:pic>
      <p:pic>
        <p:nvPicPr>
          <p:cNvPr id="8" name="Рисунок 7" descr="scrn_big_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60032" y="3717032"/>
            <a:ext cx="3678704" cy="2376264"/>
          </a:xfrm>
          <a:prstGeom prst="rect">
            <a:avLst/>
          </a:prstGeom>
        </p:spPr>
      </p:pic>
      <p:pic>
        <p:nvPicPr>
          <p:cNvPr id="9" name="200 сжат.wav">
            <a:hlinkClick r:id="" action="ppaction://media"/>
          </p:cNvPr>
          <p:cNvPicPr>
            <a:picLocks noRot="1" noChangeAspect="1"/>
          </p:cNvPicPr>
          <p:nvPr>
            <a:wavAudioFile r:embed="rId1" name="200 сжат.wav"/>
          </p:nvPr>
        </p:nvPicPr>
        <p:blipFill>
          <a:blip r:embed="rId7" cstate="print"/>
          <a:stretch>
            <a:fillRect/>
          </a:stretch>
        </p:blipFill>
        <p:spPr>
          <a:xfrm>
            <a:off x="7884368" y="3212976"/>
            <a:ext cx="304800" cy="3048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7629872" y="1772816"/>
            <a:ext cx="9541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85 лет </a:t>
            </a:r>
            <a:endParaRPr lang="ru-RU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82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8b5e2120-b643-4ab1-a692-d3b58c41b367.jpg"/>
          <p:cNvPicPr>
            <a:picLocks noChangeAspect="1"/>
          </p:cNvPicPr>
          <p:nvPr/>
        </p:nvPicPr>
        <p:blipFill>
          <a:blip r:embed="rId2" cstate="print"/>
          <a:srcRect t="2160"/>
          <a:stretch>
            <a:fillRect/>
          </a:stretch>
        </p:blipFill>
        <p:spPr>
          <a:xfrm>
            <a:off x="190500" y="332656"/>
            <a:ext cx="8763000" cy="6525345"/>
          </a:xfrm>
          <a:prstGeom prst="rect">
            <a:avLst/>
          </a:prstGeom>
        </p:spPr>
      </p:pic>
      <p:pic>
        <p:nvPicPr>
          <p:cNvPr id="5" name="Содержимое 4" descr="a56a27ba-b2fe-4796-bfc1-905234645a03.jpe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67545" y="620688"/>
            <a:ext cx="2304256" cy="24346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323528" y="2996952"/>
            <a:ext cx="4248472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1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Успенский Эдуард  Николаевич (1937-2018)</a:t>
            </a:r>
            <a:endParaRPr lang="ru-RU" sz="1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/>
            <a:r>
              <a:rPr lang="ru-RU" sz="16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«Крокодил Гена» – увлекательная история о дружбе необычного зверька по имени </a:t>
            </a:r>
            <a:r>
              <a:rPr lang="ru-RU" sz="16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Чебурашка</a:t>
            </a:r>
            <a:r>
              <a:rPr lang="ru-RU" sz="16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и крокодила Гены, который работал в зоопарке. Произведение учит доброте, верности, умению вовремя подать руку помощи тем, кто в ней нуждается. За злые, вредные поступки и дурное поведение обязательно придет расплата.</a:t>
            </a:r>
            <a:r>
              <a:rPr lang="ru-RU" sz="1600" dirty="0"/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Книга не только очень веселая и интересная, но и поучительная. Это так здорово, когда тебя окружают верные друзья, которые никогда не бросят в трудную минуту!</a:t>
            </a:r>
          </a:p>
        </p:txBody>
      </p:sp>
      <p:pic>
        <p:nvPicPr>
          <p:cNvPr id="7" name="Рисунок 6" descr="4ed8b68d-9abb-4ab1-b258-74fe47e85f8e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60032" y="764704"/>
            <a:ext cx="2216854" cy="294990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7308304" y="1916832"/>
            <a:ext cx="9541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55 лет 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11" name="Рисунок 10" descr="0bed6060-d7ca-42c9-be62-937c014a4172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3717032"/>
            <a:ext cx="4137424" cy="223224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8b5e2120-b643-4ab1-a692-d3b58c41b367.jpg"/>
          <p:cNvPicPr>
            <a:picLocks noChangeAspect="1"/>
          </p:cNvPicPr>
          <p:nvPr/>
        </p:nvPicPr>
        <p:blipFill>
          <a:blip r:embed="rId3" cstate="print"/>
          <a:srcRect t="2160"/>
          <a:stretch>
            <a:fillRect/>
          </a:stretch>
        </p:blipFill>
        <p:spPr>
          <a:xfrm>
            <a:off x="190500" y="332656"/>
            <a:ext cx="8763000" cy="652534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95536" y="2204865"/>
            <a:ext cx="4176464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Корней Иванович Чуковский (1882–1969 )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Сказку «Телефон» Чуковский написал в 1926 году. Каждый звонок содержит просьбу, и рассказчик старается никому не отказывать. Но мольба, которая была озвучена носорогом, желающим спасти бегемота, ему не показалась смешной и нелепой. Сказка учит, что нужно знать правила поведения в обществе и не звонить постоянно человеку. Нельзя это делать поздно вечером и ночью, когда люди уже могут спать. Корней Иванович настолько просто построил своё произведение, что ребёнок познаёт этикет, не осознавая того, что его чему-то учат. Приятно жить в воспитанном обществе, где соблюдаются правила поведения.</a:t>
            </a:r>
          </a:p>
          <a:p>
            <a:pPr algn="ctr"/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 descr="Chukovskiy-Korney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323528" y="404664"/>
            <a:ext cx="1944216" cy="19442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1013448930.jpg"/>
          <p:cNvPicPr>
            <a:picLocks noChangeAspect="1"/>
          </p:cNvPicPr>
          <p:nvPr/>
        </p:nvPicPr>
        <p:blipFill>
          <a:blip r:embed="rId5" cstate="print">
            <a:lum contrast="20000"/>
          </a:blip>
          <a:stretch>
            <a:fillRect/>
          </a:stretch>
        </p:blipFill>
        <p:spPr>
          <a:xfrm>
            <a:off x="5364088" y="548680"/>
            <a:ext cx="2160240" cy="3094900"/>
          </a:xfrm>
          <a:prstGeom prst="rect">
            <a:avLst/>
          </a:prstGeom>
        </p:spPr>
      </p:pic>
      <p:pic>
        <p:nvPicPr>
          <p:cNvPr id="8" name="Рисунок 7" descr="scrn_big_1 (1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88024" y="3861048"/>
            <a:ext cx="3888432" cy="2337560"/>
          </a:xfrm>
          <a:prstGeom prst="rect">
            <a:avLst/>
          </a:prstGeom>
        </p:spPr>
      </p:pic>
      <p:pic>
        <p:nvPicPr>
          <p:cNvPr id="10" name="телефон сжат waw.wav">
            <a:hlinkClick r:id="" action="ppaction://media"/>
          </p:cNvPr>
          <p:cNvPicPr>
            <a:picLocks noRot="1" noChangeAspect="1"/>
          </p:cNvPicPr>
          <p:nvPr>
            <a:wavAudioFile r:embed="rId1" name="телефон сжат waw.wav"/>
          </p:nvPr>
        </p:nvPicPr>
        <p:blipFill>
          <a:blip r:embed="rId7" cstate="print"/>
          <a:stretch>
            <a:fillRect/>
          </a:stretch>
        </p:blipFill>
        <p:spPr>
          <a:xfrm>
            <a:off x="7812360" y="3212976"/>
            <a:ext cx="304800" cy="3048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7740352" y="1772816"/>
            <a:ext cx="9541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95 лет </a:t>
            </a:r>
            <a:endParaRPr lang="ru-RU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9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8b5e2120-b643-4ab1-a692-d3b58c41b367.jpg"/>
          <p:cNvPicPr>
            <a:picLocks noChangeAspect="1"/>
          </p:cNvPicPr>
          <p:nvPr/>
        </p:nvPicPr>
        <p:blipFill>
          <a:blip r:embed="rId2" cstate="print"/>
          <a:srcRect t="2160"/>
          <a:stretch>
            <a:fillRect/>
          </a:stretch>
        </p:blipFill>
        <p:spPr>
          <a:xfrm>
            <a:off x="190500" y="332656"/>
            <a:ext cx="8763000" cy="6525345"/>
          </a:xfrm>
          <a:prstGeom prst="rect">
            <a:avLst/>
          </a:prstGeom>
        </p:spPr>
      </p:pic>
      <p:pic>
        <p:nvPicPr>
          <p:cNvPr id="5" name="Содержимое 4" descr="554062ff-a362-4014-af19-e5cc2942ca3c.jpe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67544" y="692696"/>
            <a:ext cx="2593133" cy="23762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467544" y="2924944"/>
            <a:ext cx="403244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i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Алексей Николаевич Толстой (1882-1945)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/>
            <a:r>
              <a:rPr lang="ru-RU" dirty="0">
                <a:latin typeface="Times New Roman" pitchFamily="18" charset="0"/>
                <a:cs typeface="Times New Roman" pitchFamily="18" charset="0"/>
              </a:rPr>
              <a:t>«Золотой ключик, или Приключения Буратино» – добрая, веселая и очень поучительная сказка о приключениях деревянного мальчика Буратино и его верных друзей. Сказка учит тому, как важно быть верным другом, справедливым человеком, избегать сомнительных знакомств, но самое главное – никогда не лениться и получать новые знания.</a:t>
            </a:r>
          </a:p>
        </p:txBody>
      </p:sp>
      <p:pic>
        <p:nvPicPr>
          <p:cNvPr id="7" name="Рисунок 6" descr="b558370f-841a-4f97-9e8f-dc127aa56018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764704"/>
            <a:ext cx="2016224" cy="275167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7092280" y="1556792"/>
            <a:ext cx="9541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85 лет 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10" name="Рисунок 9" descr="4f25f0053b4b3392f81887f5c8cbbb6f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8024" y="3717032"/>
            <a:ext cx="3820373" cy="230425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8b5e2120-b643-4ab1-a692-d3b58c41b367.jpg"/>
          <p:cNvPicPr>
            <a:picLocks noChangeAspect="1"/>
          </p:cNvPicPr>
          <p:nvPr/>
        </p:nvPicPr>
        <p:blipFill>
          <a:blip r:embed="rId3" cstate="print"/>
          <a:srcRect t="2160"/>
          <a:stretch>
            <a:fillRect/>
          </a:stretch>
        </p:blipFill>
        <p:spPr>
          <a:xfrm>
            <a:off x="190500" y="332656"/>
            <a:ext cx="8763000" cy="652534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95536" y="2348880"/>
            <a:ext cx="4248472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Самуил Яковлевич Маршак (1887–1964) 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500" dirty="0" err="1">
                <a:latin typeface="Times New Roman" pitchFamily="18" charset="0"/>
                <a:cs typeface="Times New Roman" pitchFamily="18" charset="0"/>
              </a:rPr>
              <a:t>Бага́ж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» — стихотворение поэта Самуила Яковлевича Маршака, написанное в 1926 году. В основе сюжета — история про даму, которая, сдав в багажное отделение большое количество вещей и маленькую собачку, по прибытии в Житомир получила «огромного взъерошенного пса». Для Маршака в «Багаже» была важна игра со словом; поэт говорил, что такой вид творчества помогает детям быстрее усвоить «музыку языка». Двигателем сюжета в стихотворении является многократное перечисление тех предметов, которые вместе с дамой отправились в путь: «диван, чемодан, саквояж, картина, корзина, картонка». Само же произведение, напоминающее считалку, ориентировано на чтение вслух.</a:t>
            </a:r>
          </a:p>
        </p:txBody>
      </p:sp>
      <p:pic>
        <p:nvPicPr>
          <p:cNvPr id="6" name="Содержимое 5" descr="Marshak-Samuil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395536" y="404664"/>
            <a:ext cx="2088232" cy="20882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boocover (1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08104" y="620688"/>
            <a:ext cx="1905000" cy="2562225"/>
          </a:xfrm>
          <a:prstGeom prst="rect">
            <a:avLst/>
          </a:prstGeom>
        </p:spPr>
      </p:pic>
      <p:pic>
        <p:nvPicPr>
          <p:cNvPr id="10" name="багаж сжат waw.wav">
            <a:hlinkClick r:id="" action="ppaction://media"/>
          </p:cNvPr>
          <p:cNvPicPr>
            <a:picLocks noRot="1" noChangeAspect="1"/>
          </p:cNvPicPr>
          <p:nvPr>
            <a:wavAudioFile r:embed="rId1" name="багаж сжат waw.wav"/>
          </p:nvPr>
        </p:nvPicPr>
        <p:blipFill>
          <a:blip r:embed="rId6" cstate="print"/>
          <a:stretch>
            <a:fillRect/>
          </a:stretch>
        </p:blipFill>
        <p:spPr>
          <a:xfrm>
            <a:off x="7740352" y="2636912"/>
            <a:ext cx="304800" cy="304800"/>
          </a:xfrm>
          <a:prstGeom prst="rect">
            <a:avLst/>
          </a:prstGeom>
        </p:spPr>
      </p:pic>
      <p:pic>
        <p:nvPicPr>
          <p:cNvPr id="11" name="Рисунок 10" descr="feat-bagazh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88024" y="3501008"/>
            <a:ext cx="3816424" cy="2469257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7524328" y="1484784"/>
            <a:ext cx="9541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95 лет </a:t>
            </a:r>
            <a:endParaRPr lang="ru-RU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67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8b5e2120-b643-4ab1-a692-d3b58c41b367.jpg"/>
          <p:cNvPicPr>
            <a:picLocks noChangeAspect="1"/>
          </p:cNvPicPr>
          <p:nvPr/>
        </p:nvPicPr>
        <p:blipFill>
          <a:blip r:embed="rId2" cstate="print"/>
          <a:srcRect t="2160"/>
          <a:stretch>
            <a:fillRect/>
          </a:stretch>
        </p:blipFill>
        <p:spPr>
          <a:xfrm>
            <a:off x="190500" y="332656"/>
            <a:ext cx="8763000" cy="652534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27584" y="1124744"/>
            <a:ext cx="734481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Спасибо за внимание!</a:t>
            </a:r>
            <a:endParaRPr lang="ru-RU" sz="4400" dirty="0"/>
          </a:p>
        </p:txBody>
      </p:sp>
      <p:pic>
        <p:nvPicPr>
          <p:cNvPr id="6" name="Содержимое 5" descr="rubric_issue_event_38800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305884" y="2132856"/>
            <a:ext cx="6524180" cy="3456384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8b5e2120-b643-4ab1-a692-d3b58c41b367.jpg"/>
          <p:cNvPicPr>
            <a:picLocks noChangeAspect="1"/>
          </p:cNvPicPr>
          <p:nvPr/>
        </p:nvPicPr>
        <p:blipFill>
          <a:blip r:embed="rId2" cstate="print"/>
          <a:srcRect t="2160"/>
          <a:stretch>
            <a:fillRect/>
          </a:stretch>
        </p:blipFill>
        <p:spPr>
          <a:xfrm>
            <a:off x="190500" y="332656"/>
            <a:ext cx="8763000" cy="652534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8229600" cy="724942"/>
          </a:xfrm>
        </p:spPr>
        <p:txBody>
          <a:bodyPr>
            <a:normAutofit fontScale="90000"/>
          </a:bodyPr>
          <a:lstStyle/>
          <a:p>
            <a:r>
              <a:rPr lang="ru-RU" dirty="0"/>
              <a:t>Список литературы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281339"/>
          </a:xfrm>
        </p:spPr>
        <p:txBody>
          <a:bodyPr>
            <a:normAutofit fontScale="70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hlinkClick r:id="rId3"/>
              </a:rPr>
              <a:t>https://ru.calameo.com/read/004982967764058c2c13f</a:t>
            </a:r>
            <a:endParaRPr lang="ru-RU" dirty="0"/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hlinkClick r:id="rId4"/>
              </a:rPr>
              <a:t>https://nsportal.ru/detskii-sad/vospitatelnaya-rabota/2021/02/18/kratkiy-obzor-proizvedeniy-detskoy-hudozhestvennoy</a:t>
            </a:r>
            <a:endParaRPr lang="ru-RU" dirty="0"/>
          </a:p>
          <a:p>
            <a:pPr marL="514350" indent="-514350">
              <a:buFont typeface="+mj-lt"/>
              <a:buAutoNum type="arabicPeriod"/>
            </a:pPr>
            <a:r>
              <a:rPr lang="ru-RU" dirty="0">
                <a:hlinkClick r:id="rId5"/>
              </a:rPr>
              <a:t>https://obrazovaka.ru/alpha/b/barto-agniya-barto-agniya</a:t>
            </a:r>
            <a:endParaRPr lang="ru-RU" dirty="0"/>
          </a:p>
          <a:p>
            <a:pPr marL="514350" indent="-514350">
              <a:buFont typeface="+mj-lt"/>
              <a:buAutoNum type="arabicPeriod"/>
            </a:pPr>
            <a:r>
              <a:rPr lang="ru-RU" dirty="0">
                <a:hlinkClick r:id="rId6"/>
              </a:rPr>
              <a:t>https://obrazovaka.ru/alpha/c/chukovskij-kornej-chukovsky-korney</a:t>
            </a:r>
            <a:endParaRPr lang="ru-RU" dirty="0"/>
          </a:p>
          <a:p>
            <a:pPr marL="514350" indent="-514350">
              <a:buFont typeface="+mj-lt"/>
              <a:buAutoNum type="arabicPeriod"/>
            </a:pPr>
            <a:r>
              <a:rPr lang="ru-RU" dirty="0">
                <a:hlinkClick r:id="rId7"/>
              </a:rPr>
              <a:t>https://obrazovaka.ru/alpha/m/marshak-samuil-marshak-samuil</a:t>
            </a:r>
            <a:endParaRPr lang="ru-RU" dirty="0"/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hlinkClick r:id="rId8"/>
              </a:rPr>
              <a:t>http://xn--80apjaqkcejc5h2a.xn--p1ai/illustrations/samuil-marshak-bagazh</a:t>
            </a:r>
            <a:endParaRPr lang="ru-RU" dirty="0"/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hlinkClick r:id="rId9"/>
              </a:rPr>
              <a:t>https://www.culture.ru/persons/9970/eduard-uspenskii</a:t>
            </a:r>
            <a:endParaRPr lang="ru-RU" dirty="0"/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hlinkClick r:id="rId10"/>
              </a:rPr>
              <a:t>https://24smi.org/celebrity/3966-aleksei-tolstoi.html</a:t>
            </a:r>
            <a:endParaRPr lang="ru-RU" dirty="0"/>
          </a:p>
          <a:p>
            <a:pPr marL="514350" indent="-514350">
              <a:buFont typeface="+mj-lt"/>
              <a:buAutoNum type="arabicPeriod"/>
            </a:pPr>
            <a:endParaRPr lang="ru-RU" dirty="0"/>
          </a:p>
          <a:p>
            <a:pPr marL="514350" indent="-514350">
              <a:buFont typeface="+mj-lt"/>
              <a:buAutoNum type="arabicPeriod"/>
            </a:pPr>
            <a:endParaRPr lang="ru-RU" dirty="0"/>
          </a:p>
          <a:p>
            <a:pPr marL="514350" indent="-514350">
              <a:buFont typeface="+mj-lt"/>
              <a:buAutoNum type="arabicPeriod"/>
            </a:pPr>
            <a:endParaRPr lang="ru-RU" dirty="0"/>
          </a:p>
          <a:p>
            <a:pPr marL="514350" indent="-514350">
              <a:buFont typeface="+mj-lt"/>
              <a:buAutoNum type="arabicPeriod"/>
            </a:pPr>
            <a:endParaRPr lang="ru-RU" dirty="0"/>
          </a:p>
          <a:p>
            <a:pPr marL="514350" indent="-514350">
              <a:buFont typeface="+mj-lt"/>
              <a:buAutoNum type="arabicPeriod"/>
            </a:pPr>
            <a:endParaRPr lang="ru-RU" dirty="0"/>
          </a:p>
          <a:p>
            <a:pPr marL="514350" indent="-514350">
              <a:buFont typeface="+mj-lt"/>
              <a:buAutoNum type="arabicPeriod"/>
            </a:pPr>
            <a:endParaRPr lang="ru-RU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267</Words>
  <Application>Microsoft Office PowerPoint</Application>
  <PresentationFormat>Экран (4:3)</PresentationFormat>
  <Paragraphs>30</Paragraphs>
  <Slides>9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«Книги-юбиляры 2021» Белоусова Татьяна Сергеевна МДОАУ «Детский сад № 105 «Дюймовочка» г.Орск, Оренбургская область, Россия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Список литературы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Tatyana</dc:creator>
  <cp:lastModifiedBy>Татьяна Белоусова</cp:lastModifiedBy>
  <cp:revision>47</cp:revision>
  <dcterms:created xsi:type="dcterms:W3CDTF">2021-03-10T16:37:12Z</dcterms:created>
  <dcterms:modified xsi:type="dcterms:W3CDTF">2021-03-15T14:29:40Z</dcterms:modified>
</cp:coreProperties>
</file>