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ашний\Desktop\scale_120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-609600"/>
            <a:ext cx="9956800" cy="746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ашний\Desktop\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58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ашний\Desktop\56e3047f72e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-50800"/>
            <a:ext cx="114776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ашний\Desktop\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26600" cy="713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машний\Desktop\2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786974" cy="716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ашний\Desktop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71668" y="-214338"/>
            <a:ext cx="11215766" cy="707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Домашний</cp:lastModifiedBy>
  <cp:revision>3</cp:revision>
  <dcterms:created xsi:type="dcterms:W3CDTF">2021-04-08T11:15:34Z</dcterms:created>
  <dcterms:modified xsi:type="dcterms:W3CDTF">2021-04-08T11:30:59Z</dcterms:modified>
</cp:coreProperties>
</file>