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439" autoAdjust="0"/>
  </p:normalViewPr>
  <p:slideViewPr>
    <p:cSldViewPr>
      <p:cViewPr>
        <p:scale>
          <a:sx n="77" d="100"/>
          <a:sy n="77" d="100"/>
        </p:scale>
        <p:origin x="-684" y="-6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2551836"/>
            <a:ext cx="61926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1"/>
                </a:solidFill>
              </a:rPr>
              <a:t>Секция: декоративно-прикладного творчества </a:t>
            </a:r>
            <a:br>
              <a:rPr lang="ru-RU" sz="2400" b="1" dirty="0">
                <a:solidFill>
                  <a:schemeClr val="accent1"/>
                </a:solidFill>
              </a:rPr>
            </a:br>
            <a:r>
              <a:rPr lang="ru-RU" sz="2400" b="1" dirty="0">
                <a:solidFill>
                  <a:schemeClr val="accent1"/>
                </a:solidFill>
              </a:rPr>
              <a:t> </a:t>
            </a:r>
            <a:r>
              <a:rPr lang="ru-RU" sz="2400" b="1" dirty="0" smtClean="0">
                <a:solidFill>
                  <a:schemeClr val="accent1"/>
                </a:solidFill>
              </a:rPr>
              <a:t>Тема</a:t>
            </a:r>
            <a:r>
              <a:rPr lang="ru-RU" sz="2400" b="1" dirty="0">
                <a:solidFill>
                  <a:schemeClr val="accent1"/>
                </a:solidFill>
              </a:rPr>
              <a:t>: Свистулька </a:t>
            </a:r>
            <a:r>
              <a:rPr lang="ru-RU" sz="2400" b="1" dirty="0" smtClean="0">
                <a:solidFill>
                  <a:schemeClr val="accent1"/>
                </a:solidFill>
              </a:rPr>
              <a:t>- русская забава</a:t>
            </a:r>
            <a:r>
              <a:rPr lang="ru-RU" sz="2400" b="1" dirty="0">
                <a:solidFill>
                  <a:schemeClr val="accent1"/>
                </a:solidFill>
              </a:rPr>
              <a:t/>
            </a:r>
            <a:br>
              <a:rPr lang="ru-RU" sz="2400" b="1" dirty="0">
                <a:solidFill>
                  <a:schemeClr val="accent1"/>
                </a:solidFill>
              </a:rPr>
            </a:br>
            <a:r>
              <a:rPr lang="ru-RU" sz="2400" b="1" dirty="0">
                <a:solidFill>
                  <a:schemeClr val="accent1"/>
                </a:solidFill>
              </a:rPr>
              <a:t>Исследование </a:t>
            </a:r>
            <a:r>
              <a:rPr lang="ru-RU" sz="2400" b="1" dirty="0" err="1" smtClean="0">
                <a:solidFill>
                  <a:schemeClr val="accent1"/>
                </a:solidFill>
              </a:rPr>
              <a:t>Вергейчика</a:t>
            </a:r>
            <a:r>
              <a:rPr lang="ru-RU" sz="2400" b="1" dirty="0" smtClean="0">
                <a:solidFill>
                  <a:schemeClr val="accent1"/>
                </a:solidFill>
              </a:rPr>
              <a:t> Владимира –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accent1"/>
                </a:solidFill>
              </a:rPr>
              <a:t> воспитанника старшей группы </a:t>
            </a:r>
          </a:p>
          <a:p>
            <a:pPr algn="ctr"/>
            <a:r>
              <a:rPr lang="ru-RU" sz="2400" b="1" dirty="0" smtClean="0">
                <a:solidFill>
                  <a:schemeClr val="accent1"/>
                </a:solidFill>
              </a:rPr>
              <a:t>МДОАУ «</a:t>
            </a:r>
            <a:r>
              <a:rPr lang="ru-RU" sz="2400" b="1" dirty="0">
                <a:solidFill>
                  <a:schemeClr val="accent1"/>
                </a:solidFill>
              </a:rPr>
              <a:t>Детский сад </a:t>
            </a:r>
            <a:r>
              <a:rPr lang="ru-RU" sz="2400" b="1" dirty="0" smtClean="0">
                <a:solidFill>
                  <a:schemeClr val="accent1"/>
                </a:solidFill>
              </a:rPr>
              <a:t> № </a:t>
            </a:r>
            <a:r>
              <a:rPr lang="ru-RU" sz="2400" b="1" dirty="0">
                <a:solidFill>
                  <a:schemeClr val="accent1"/>
                </a:solidFill>
              </a:rPr>
              <a:t>103 «Алёнушка» г. Орска»</a:t>
            </a:r>
            <a:r>
              <a:rPr lang="ru-RU" sz="2400" dirty="0">
                <a:solidFill>
                  <a:schemeClr val="accent1"/>
                </a:solidFill>
              </a:rPr>
              <a:t/>
            </a:r>
            <a:br>
              <a:rPr lang="ru-RU" sz="2400" dirty="0">
                <a:solidFill>
                  <a:schemeClr val="accent1"/>
                </a:solidFill>
              </a:rPr>
            </a:br>
            <a:endParaRPr lang="ru-RU" sz="2400" dirty="0">
              <a:solidFill>
                <a:schemeClr val="accent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59832" y="692696"/>
            <a:ext cx="3816424" cy="1512168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Городская конференция </a:t>
            </a:r>
            <a:r>
              <a:rPr lang="ru-RU" sz="2800" dirty="0">
                <a:solidFill>
                  <a:srgbClr val="FF0000"/>
                </a:solidFill>
              </a:rPr>
              <a:t/>
            </a:r>
            <a:br>
              <a:rPr lang="ru-RU" sz="2800" dirty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</a:rPr>
              <a:t>исследовательских работ дошкольников</a:t>
            </a:r>
            <a:r>
              <a:rPr lang="ru-RU" sz="2800" dirty="0">
                <a:solidFill>
                  <a:srgbClr val="FF0000"/>
                </a:solidFill>
              </a:rPr>
              <a:t/>
            </a:r>
            <a:br>
              <a:rPr lang="ru-RU" sz="2800" dirty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</a:rPr>
              <a:t> «</a:t>
            </a:r>
            <a:r>
              <a:rPr lang="ru-RU" sz="2800" b="1" dirty="0" smtClean="0">
                <a:solidFill>
                  <a:srgbClr val="FF0000"/>
                </a:solidFill>
              </a:rPr>
              <a:t>Совёнок</a:t>
            </a:r>
            <a:r>
              <a:rPr lang="ru-RU" sz="2800" b="1" dirty="0">
                <a:solidFill>
                  <a:srgbClr val="FF0000"/>
                </a:solidFill>
              </a:rPr>
              <a:t>» </a:t>
            </a:r>
            <a:br>
              <a:rPr lang="ru-RU" sz="2800" b="1" dirty="0">
                <a:solidFill>
                  <a:srgbClr val="FF0000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559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1628800"/>
            <a:ext cx="66247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Цель: </a:t>
            </a:r>
            <a:r>
              <a:rPr lang="ru-RU" sz="4800" b="1" dirty="0">
                <a:solidFill>
                  <a:schemeClr val="accent1"/>
                </a:solidFill>
              </a:rPr>
              <a:t>изучить историю свистульки, и самому смастерить изделие из подручных материалов.</a:t>
            </a:r>
          </a:p>
          <a:p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483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3933055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>
                <a:solidFill>
                  <a:schemeClr val="tx2"/>
                </a:solidFill>
              </a:rPr>
              <a:t>Существует огромное количество свистулек. Их выполняют из разных материалов:</a:t>
            </a:r>
          </a:p>
          <a:p>
            <a:pPr lvl="0"/>
            <a:r>
              <a:rPr lang="ru-RU" b="1" dirty="0">
                <a:solidFill>
                  <a:schemeClr val="tx2"/>
                </a:solidFill>
              </a:rPr>
              <a:t>глины;</a:t>
            </a:r>
          </a:p>
          <a:p>
            <a:pPr lvl="0"/>
            <a:r>
              <a:rPr lang="ru-RU" b="1" dirty="0">
                <a:solidFill>
                  <a:schemeClr val="tx2"/>
                </a:solidFill>
              </a:rPr>
              <a:t>стекла;</a:t>
            </a:r>
          </a:p>
          <a:p>
            <a:pPr lvl="0"/>
            <a:r>
              <a:rPr lang="ru-RU" b="1" dirty="0">
                <a:solidFill>
                  <a:schemeClr val="tx2"/>
                </a:solidFill>
              </a:rPr>
              <a:t>дерева;</a:t>
            </a:r>
          </a:p>
          <a:p>
            <a:pPr lvl="0"/>
            <a:r>
              <a:rPr lang="ru-RU" b="1" dirty="0">
                <a:solidFill>
                  <a:schemeClr val="tx2"/>
                </a:solidFill>
              </a:rPr>
              <a:t>морских </a:t>
            </a:r>
            <a:r>
              <a:rPr lang="ru-RU" b="1" dirty="0" smtClean="0">
                <a:solidFill>
                  <a:schemeClr val="tx2"/>
                </a:solidFill>
              </a:rPr>
              <a:t>раковин.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3" name="Рисунок 2" descr="C:\Users\Пользователь\Desktop\PhotoCollage_1697451013744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04664"/>
            <a:ext cx="2089968" cy="1801937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</p:pic>
      <p:pic>
        <p:nvPicPr>
          <p:cNvPr id="4" name="Рисунок 3" descr="C:\Users\Пользователь\Desktop\PhotoCollage_1697451104086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60648"/>
            <a:ext cx="2016223" cy="2304256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</p:pic>
      <p:pic>
        <p:nvPicPr>
          <p:cNvPr id="5" name="Рисунок 4" descr="C:\Users\Пользователь\Desktop\PhotoCollage_1697451151705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8790" y="2402011"/>
            <a:ext cx="1819076" cy="1531044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</p:pic>
      <p:pic>
        <p:nvPicPr>
          <p:cNvPr id="1026" name="Picture 2" descr="C:\Users\Пользователь\Desktop\Фото В.В\20231016_145732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04" t="20456"/>
          <a:stretch/>
        </p:blipFill>
        <p:spPr bwMode="auto">
          <a:xfrm>
            <a:off x="6911799" y="2376201"/>
            <a:ext cx="1764657" cy="1400016"/>
          </a:xfrm>
          <a:prstGeom prst="rect">
            <a:avLst/>
          </a:prstGeom>
          <a:noFill/>
          <a:ln w="38100">
            <a:solidFill>
              <a:schemeClr val="tx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77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4533220"/>
            <a:ext cx="6984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Формы свистулек многообразны. Это могут быть свистульки в виде  собаки, лягушки, кошки или человека. Самая популярная форма – птичка.  </a:t>
            </a:r>
          </a:p>
          <a:p>
            <a:r>
              <a:rPr lang="ru-RU" b="1" i="1" dirty="0"/>
              <a:t> </a:t>
            </a:r>
            <a:endParaRPr lang="ru-RU" dirty="0"/>
          </a:p>
        </p:txBody>
      </p:sp>
      <p:pic>
        <p:nvPicPr>
          <p:cNvPr id="3" name="Рисунок 2" descr="C:\Users\Пользователь\Desktop\PhotoCollage_1697451311422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55189"/>
            <a:ext cx="3033315" cy="264176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</p:pic>
      <p:pic>
        <p:nvPicPr>
          <p:cNvPr id="4" name="Рисунок 3" descr="C:\Users\Пользователь\Desktop\PhotoCollage_1697451258271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676069"/>
            <a:ext cx="2782838" cy="2808312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428162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1052736"/>
            <a:ext cx="29523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Для работы потребовались:</a:t>
            </a:r>
          </a:p>
          <a:p>
            <a:pPr lvl="0"/>
            <a:r>
              <a:rPr lang="ru-RU" b="1" dirty="0">
                <a:solidFill>
                  <a:schemeClr val="tx2"/>
                </a:solidFill>
              </a:rPr>
              <a:t>Коктейльные трубочки;</a:t>
            </a:r>
          </a:p>
          <a:p>
            <a:pPr lvl="0"/>
            <a:r>
              <a:rPr lang="ru-RU" b="1" dirty="0">
                <a:solidFill>
                  <a:schemeClr val="tx2"/>
                </a:solidFill>
              </a:rPr>
              <a:t>Ножницы;</a:t>
            </a:r>
          </a:p>
        </p:txBody>
      </p:sp>
      <p:sp>
        <p:nvSpPr>
          <p:cNvPr id="3" name="Прямоугольник 2"/>
          <p:cNvSpPr/>
          <p:nvPr/>
        </p:nvSpPr>
        <p:spPr>
          <a:xfrm rot="10800000" flipV="1">
            <a:off x="2123728" y="552782"/>
            <a:ext cx="51845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>
                <a:solidFill>
                  <a:srgbClr val="FF0000"/>
                </a:solidFill>
              </a:rPr>
              <a:t>Изготовление свистульки из подручных средств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C:\Users\Пользователь\Desktop\IMG-1557bfd1f632a45e91f7abf4aad361aa-V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92" b="33948"/>
          <a:stretch/>
        </p:blipFill>
        <p:spPr bwMode="auto">
          <a:xfrm>
            <a:off x="4779872" y="1052577"/>
            <a:ext cx="2372059" cy="1554222"/>
          </a:xfrm>
          <a:prstGeom prst="rect">
            <a:avLst/>
          </a:prstGeom>
          <a:noFill/>
          <a:ln w="38100">
            <a:solidFill>
              <a:schemeClr val="tx2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71600" y="4365104"/>
            <a:ext cx="76328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Изготовление свистульки из коктейльной трубочки, вместе с папой</a:t>
            </a:r>
            <a:r>
              <a:rPr lang="ru-RU" b="1" dirty="0" smtClean="0">
                <a:solidFill>
                  <a:schemeClr val="tx2"/>
                </a:solidFill>
              </a:rPr>
              <a:t>.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ru-RU" b="1" dirty="0">
                <a:solidFill>
                  <a:schemeClr val="tx2"/>
                </a:solidFill>
              </a:rPr>
              <a:t>Я сплющил край трубочки и вырезал из него треугольник. Обрезал трубочку. Чем короче трубочка - тем выше звучание. Вот такая у меня получилась игрушка!</a:t>
            </a:r>
          </a:p>
          <a:p>
            <a:endParaRPr lang="ru-RU" dirty="0"/>
          </a:p>
        </p:txBody>
      </p:sp>
      <p:pic>
        <p:nvPicPr>
          <p:cNvPr id="6" name="Рисунок 5" descr="C:\Users\Пользователь\Desktop\IMG-92245b8ed42105e4047f36fb31a93645-V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450087"/>
            <a:ext cx="2592288" cy="18002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</p:pic>
      <p:pic>
        <p:nvPicPr>
          <p:cNvPr id="7" name="Рисунок 6" descr="C:\Users\Пользователь\Desktop\IMG-3018cc4be7471a411febbd3223c47d58-V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845669"/>
            <a:ext cx="2160240" cy="1500900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96563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1052736"/>
            <a:ext cx="6912768" cy="3754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FF0000"/>
                </a:solidFill>
                <a:latin typeface="Times New Roman"/>
                <a:ea typeface="Calibri"/>
                <a:cs typeface="Calibri"/>
              </a:rPr>
              <a:t>Вывод</a:t>
            </a:r>
            <a:endParaRPr lang="ru-RU" sz="3200" b="1" dirty="0">
              <a:solidFill>
                <a:srgbClr val="FF0000"/>
              </a:solidFill>
              <a:ea typeface="Calibri"/>
              <a:cs typeface="Calibri"/>
            </a:endParaRPr>
          </a:p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solidFill>
                  <a:schemeClr val="tx2"/>
                </a:solidFill>
                <a:latin typeface="Times New Roman"/>
                <a:ea typeface="Calibri"/>
                <a:cs typeface="Calibri"/>
              </a:rPr>
              <a:t>В результате исследования я узнал историю возникновения свистульки, познакомился с видами музыкального инструмента.  А главное, я научился делать  свистульки</a:t>
            </a:r>
            <a:r>
              <a:rPr lang="ru-RU" sz="3200" b="1" dirty="0">
                <a:solidFill>
                  <a:schemeClr val="tx2"/>
                </a:solidFill>
                <a:latin typeface="Times New Roman"/>
                <a:ea typeface="Times New Roman"/>
                <a:cs typeface="Calibri"/>
              </a:rPr>
              <a:t> </a:t>
            </a:r>
            <a:r>
              <a:rPr lang="ru-RU" sz="3200" b="1" dirty="0">
                <a:solidFill>
                  <a:schemeClr val="tx2"/>
                </a:solidFill>
                <a:latin typeface="Times New Roman"/>
                <a:ea typeface="Calibri"/>
                <a:cs typeface="Calibri"/>
              </a:rPr>
              <a:t>из подручных средств. </a:t>
            </a:r>
            <a:endParaRPr lang="ru-RU" sz="3200" b="1" dirty="0">
              <a:solidFill>
                <a:schemeClr val="tx2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80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412776"/>
            <a:ext cx="6336704" cy="1296144"/>
          </a:xfrm>
        </p:spPr>
        <p:txBody>
          <a:bodyPr>
            <a:prstTxWarp prst="textDeflateBottom">
              <a:avLst/>
            </a:prstTxWarp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Спасибо за внимание!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73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148</Words>
  <Application>Microsoft Office PowerPoint</Application>
  <PresentationFormat>Экран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Городская конференция  исследовательских работ дошкольников  «Совёнок» 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Kristina</dc:creator>
  <cp:lastModifiedBy>Kristina</cp:lastModifiedBy>
  <cp:revision>10</cp:revision>
  <dcterms:created xsi:type="dcterms:W3CDTF">2023-10-14T20:01:27Z</dcterms:created>
  <dcterms:modified xsi:type="dcterms:W3CDTF">2023-10-18T16:16:27Z</dcterms:modified>
</cp:coreProperties>
</file>