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370" y="476672"/>
            <a:ext cx="6016625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86000" y="241333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000" b="1" dirty="0">
                <a:solidFill>
                  <a:srgbClr val="FF0000"/>
                </a:solidFill>
              </a:rPr>
              <a:t>Секция:</a:t>
            </a:r>
            <a:r>
              <a:rPr lang="ru-RU" sz="2000" b="1" dirty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</a:rPr>
              <a:t>естественно-научная</a:t>
            </a:r>
            <a:r>
              <a:rPr lang="ru-RU" sz="2000" b="1" dirty="0">
                <a:solidFill>
                  <a:schemeClr val="tx2"/>
                </a:solidFill>
              </a:rPr>
              <a:t/>
            </a:r>
            <a:br>
              <a:rPr lang="ru-RU" sz="2000" b="1" dirty="0">
                <a:solidFill>
                  <a:schemeClr val="tx2"/>
                </a:solidFill>
              </a:rPr>
            </a:br>
            <a:r>
              <a:rPr lang="ru-RU" sz="2000" b="1" dirty="0">
                <a:solidFill>
                  <a:schemeClr val="tx2"/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Тема: </a:t>
            </a:r>
            <a:r>
              <a:rPr lang="ru-RU" sz="2000" b="1" dirty="0" smtClean="0">
                <a:solidFill>
                  <a:schemeClr val="tx2"/>
                </a:solidFill>
              </a:rPr>
              <a:t>Вода и её свойства</a:t>
            </a:r>
            <a:r>
              <a:rPr lang="ru-RU" sz="2000" b="1" dirty="0">
                <a:solidFill>
                  <a:schemeClr val="tx2"/>
                </a:solidFill>
              </a:rPr>
              <a:t/>
            </a:r>
            <a:br>
              <a:rPr lang="ru-RU" sz="2000" b="1" dirty="0">
                <a:solidFill>
                  <a:schemeClr val="tx2"/>
                </a:solidFill>
              </a:rPr>
            </a:br>
            <a:r>
              <a:rPr lang="ru-RU" sz="2000" b="1" dirty="0">
                <a:solidFill>
                  <a:schemeClr val="tx2"/>
                </a:solidFill>
              </a:rPr>
              <a:t>Исследование </a:t>
            </a:r>
            <a:r>
              <a:rPr lang="ru-RU" sz="2000" b="1" dirty="0" err="1" smtClean="0">
                <a:solidFill>
                  <a:schemeClr val="tx2"/>
                </a:solidFill>
              </a:rPr>
              <a:t>Колин</a:t>
            </a:r>
            <a:r>
              <a:rPr lang="ru-RU" sz="2000" b="1" dirty="0" err="1">
                <a:solidFill>
                  <a:schemeClr val="tx2"/>
                </a:solidFill>
              </a:rPr>
              <a:t>и</a:t>
            </a:r>
            <a:r>
              <a:rPr lang="ru-RU" sz="2000" b="1" dirty="0" err="1" smtClean="0">
                <a:solidFill>
                  <a:schemeClr val="tx2"/>
                </a:solidFill>
              </a:rPr>
              <a:t>ченко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</a:rPr>
              <a:t>Мирона </a:t>
            </a:r>
            <a:r>
              <a:rPr lang="ru-RU" sz="2000" b="1" dirty="0">
                <a:solidFill>
                  <a:schemeClr val="tx2"/>
                </a:solidFill>
              </a:rPr>
              <a:t>–</a:t>
            </a:r>
            <a:endParaRPr lang="en-US" sz="2000" b="1" dirty="0">
              <a:solidFill>
                <a:schemeClr val="tx2"/>
              </a:solidFill>
            </a:endParaRPr>
          </a:p>
          <a:p>
            <a:pPr lvl="0"/>
            <a:r>
              <a:rPr lang="ru-RU" sz="2000" b="1" dirty="0">
                <a:solidFill>
                  <a:schemeClr val="tx2"/>
                </a:solidFill>
              </a:rPr>
              <a:t> воспитанника МДОАУ «Детский сад </a:t>
            </a:r>
            <a:br>
              <a:rPr lang="ru-RU" sz="2000" b="1" dirty="0">
                <a:solidFill>
                  <a:schemeClr val="tx2"/>
                </a:solidFill>
              </a:rPr>
            </a:br>
            <a:r>
              <a:rPr lang="ru-RU" sz="2000" b="1" dirty="0">
                <a:solidFill>
                  <a:schemeClr val="tx2"/>
                </a:solidFill>
              </a:rPr>
              <a:t>№ 103 «Алёнушка» г. Орска»</a:t>
            </a:r>
            <a:r>
              <a:rPr lang="ru-RU" sz="2000" dirty="0">
                <a:solidFill>
                  <a:schemeClr val="tx2"/>
                </a:solidFill>
              </a:rPr>
              <a:t/>
            </a:r>
            <a:br>
              <a:rPr lang="ru-RU" sz="2000" dirty="0">
                <a:solidFill>
                  <a:schemeClr val="tx2"/>
                </a:solidFill>
              </a:rPr>
            </a:b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33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7"/>
            <a:ext cx="77048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Цель: </a:t>
            </a:r>
            <a:r>
              <a:rPr lang="ru-RU" sz="2400" b="1" dirty="0">
                <a:solidFill>
                  <a:schemeClr val="tx2"/>
                </a:solidFill>
              </a:rPr>
              <a:t>выяснить имеет ли вода вкус, прозрачная ли она, может ли быть вода теплой, холодной, горячей. Для этого мне нужно провести опыты с водой</a:t>
            </a:r>
            <a:r>
              <a:rPr lang="ru-RU" sz="2400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Задачи: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•	Доказать, что вода прозрачная.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•	Доказать, что у воды нет вкуса.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•	Доказать, что вода может быть теплой, холодной, горячей.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•	Доказать, что вода умеет быть жесткой, может течь и летать.</a:t>
            </a:r>
          </a:p>
          <a:p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1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Гипотеза: </a:t>
            </a:r>
            <a:r>
              <a:rPr lang="ru-RU" sz="2800" b="1" dirty="0">
                <a:solidFill>
                  <a:schemeClr val="tx2"/>
                </a:solidFill>
              </a:rPr>
              <a:t>Я предполагаю, что вода прозрачная, не имеет вкуса, бывает теплой, холодной, горячей.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Методы:</a:t>
            </a:r>
            <a:r>
              <a:rPr lang="ru-RU" sz="2800" b="1" dirty="0">
                <a:solidFill>
                  <a:schemeClr val="tx2"/>
                </a:solidFill>
              </a:rPr>
              <a:t> наблюдение, эксперимент, семейное чтение.</a:t>
            </a:r>
          </a:p>
        </p:txBody>
      </p:sp>
    </p:spTree>
    <p:extLst>
      <p:ext uri="{BB962C8B-B14F-4D97-AF65-F5344CB8AC3E}">
        <p14:creationId xmlns:p14="http://schemas.microsoft.com/office/powerpoint/2010/main" val="3702000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Практическая часть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92696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1.Опыт.</a:t>
            </a:r>
            <a:r>
              <a:rPr lang="ru-RU" b="1" dirty="0" smtClean="0"/>
              <a:t>  </a:t>
            </a:r>
            <a:r>
              <a:rPr lang="ru-RU" b="1" dirty="0" smtClean="0">
                <a:solidFill>
                  <a:schemeClr val="tx2"/>
                </a:solidFill>
              </a:rPr>
              <a:t>Для </a:t>
            </a:r>
            <a:r>
              <a:rPr lang="ru-RU" b="1" dirty="0">
                <a:solidFill>
                  <a:schemeClr val="tx2"/>
                </a:solidFill>
              </a:rPr>
              <a:t>того, чтобы выяснить прозрачная ли вода, я провел опыт.</a:t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На стол я поставил два стакана, в один стакан налил воду, а в другой молоко и в оба стакана положил монетки.  В стакане с молоком я монетки не вижу, а в стакане с водой монетки видны.</a:t>
            </a:r>
          </a:p>
          <a:p>
            <a:r>
              <a:rPr lang="ru-RU" b="1" dirty="0">
                <a:solidFill>
                  <a:srgbClr val="FF0000"/>
                </a:solidFill>
              </a:rPr>
              <a:t>Вывод:</a:t>
            </a:r>
            <a:r>
              <a:rPr lang="ru-RU" b="1" dirty="0">
                <a:solidFill>
                  <a:schemeClr val="tx2"/>
                </a:solidFill>
              </a:rPr>
              <a:t> Вода прозрачная, а молоко – нет.</a:t>
            </a:r>
          </a:p>
        </p:txBody>
      </p:sp>
      <p:pic>
        <p:nvPicPr>
          <p:cNvPr id="4" name="Рисунок 3" descr="C:\Users\Admin\AppData\Local\Microsoft\Windows\Temporary Internet Files\Content.Word\IMG-20231016-WA0007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20195"/>
            <a:ext cx="2160240" cy="2611749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  <p:pic>
        <p:nvPicPr>
          <p:cNvPr id="5" name="Рисунок 4" descr="C:\Users\Admin\AppData\Local\Microsoft\Windows\Temporary Internet Files\Content.Word\IMG-20231016-WA0006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183092"/>
            <a:ext cx="1989207" cy="2358581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  <p:pic>
        <p:nvPicPr>
          <p:cNvPr id="6" name="Рисунок 5" descr="C:\Users\Admin\AppData\Local\Microsoft\Windows\Temporary Internet Files\Content.Word\IMG-20231016-WA0004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672382"/>
            <a:ext cx="2232248" cy="2856223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51511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26064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2.Опыт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b="1" dirty="0"/>
              <a:t> </a:t>
            </a:r>
            <a:r>
              <a:rPr lang="ru-RU" b="1" dirty="0" smtClean="0">
                <a:solidFill>
                  <a:schemeClr val="tx2"/>
                </a:solidFill>
              </a:rPr>
              <a:t>Для </a:t>
            </a:r>
            <a:r>
              <a:rPr lang="ru-RU" b="1" dirty="0">
                <a:solidFill>
                  <a:schemeClr val="tx2"/>
                </a:solidFill>
              </a:rPr>
              <a:t>того, чтобы выяснить есть ли у воды вкус, я провел опыт.</a:t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В один стакан я налила воду, а в другой молоко. Пробуя поочередно напитки из стаканов, я понимаю, что вода в отличие от молока не имеет вкуса.</a:t>
            </a:r>
          </a:p>
          <a:p>
            <a:r>
              <a:rPr lang="ru-RU" b="1" dirty="0">
                <a:solidFill>
                  <a:srgbClr val="FF0000"/>
                </a:solidFill>
              </a:rPr>
              <a:t>Вывод: </a:t>
            </a:r>
            <a:r>
              <a:rPr lang="ru-RU" b="1" dirty="0">
                <a:solidFill>
                  <a:schemeClr val="tx2"/>
                </a:solidFill>
              </a:rPr>
              <a:t>Вода не имеет вкуса.</a:t>
            </a:r>
          </a:p>
        </p:txBody>
      </p:sp>
      <p:pic>
        <p:nvPicPr>
          <p:cNvPr id="7" name="Рисунок 6" descr="C:\Users\Admin\AppData\Local\Microsoft\Windows\Temporary Internet Files\Content.Word\IMG-20231016-WA0009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4485"/>
            <a:ext cx="2442462" cy="2800673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  <p:pic>
        <p:nvPicPr>
          <p:cNvPr id="8" name="Рисунок 7" descr="C:\Users\Admin\AppData\Local\Microsoft\Windows\Temporary Internet Files\Content.Word\IMG-20231016-WA0008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723496"/>
            <a:ext cx="2376264" cy="2732484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99872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927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3.Опыт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b="1" dirty="0"/>
              <a:t> </a:t>
            </a:r>
            <a:r>
              <a:rPr lang="ru-RU" b="1" dirty="0" smtClean="0">
                <a:solidFill>
                  <a:schemeClr val="tx2"/>
                </a:solidFill>
              </a:rPr>
              <a:t>Для </a:t>
            </a:r>
            <a:r>
              <a:rPr lang="ru-RU" b="1" dirty="0">
                <a:solidFill>
                  <a:schemeClr val="tx2"/>
                </a:solidFill>
              </a:rPr>
              <a:t>того, чтобы выяснить бывает ли вода теплой, холодной, горячей, я провел опыт.</a:t>
            </a: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>
                <a:solidFill>
                  <a:schemeClr val="tx2"/>
                </a:solidFill>
              </a:rPr>
              <a:t>В два стакана наливаю воду. В один стакан холодную воду, а в другой теплую. Пробуя воду на ощупь, я понимаю, что вода может быть разная по температуре: холодная, теплая и горячая, если её сильнее нагреть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Вывод: </a:t>
            </a:r>
            <a:r>
              <a:rPr lang="ru-RU" b="1" dirty="0">
                <a:solidFill>
                  <a:schemeClr val="tx2"/>
                </a:solidFill>
              </a:rPr>
              <a:t>Вода может быть разная по температуре: холодная, теплая и горячая.</a:t>
            </a:r>
          </a:p>
          <a:p>
            <a:pPr lvl="0"/>
            <a:endParaRPr lang="ru-RU" dirty="0"/>
          </a:p>
        </p:txBody>
      </p:sp>
      <p:pic>
        <p:nvPicPr>
          <p:cNvPr id="3" name="Рисунок 2" descr="C:\Users\Admin\AppData\Local\Microsoft\Windows\Temporary Internet Files\Content.Word\IMG-20231016-WA000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47529"/>
            <a:ext cx="2448272" cy="2808312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  <p:pic>
        <p:nvPicPr>
          <p:cNvPr id="4" name="Рисунок 3" descr="C:\Users\Admin\AppData\Local\Microsoft\Windows\Temporary Internet Files\Content.Word\IMG-20231016-WA0003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980209"/>
            <a:ext cx="2376264" cy="2742952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68928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4.Опыт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chemeClr val="tx2"/>
                </a:solidFill>
              </a:rPr>
              <a:t>Для </a:t>
            </a:r>
            <a:r>
              <a:rPr lang="ru-RU" b="1" dirty="0">
                <a:solidFill>
                  <a:schemeClr val="tx2"/>
                </a:solidFill>
              </a:rPr>
              <a:t>того, чтобы выяснить в каких формах может существовать вода в твердой при низких температурах, текучей при комнатной температуре или в форме пара при нагреве в емкости на огне, я провел опыт. </a:t>
            </a:r>
          </a:p>
          <a:p>
            <a:r>
              <a:rPr lang="ru-RU" b="1" dirty="0">
                <a:solidFill>
                  <a:srgbClr val="FF0000"/>
                </a:solidFill>
              </a:rPr>
              <a:t>Вывод: </a:t>
            </a:r>
            <a:r>
              <a:rPr lang="ru-RU" b="1" dirty="0">
                <a:solidFill>
                  <a:schemeClr val="tx2"/>
                </a:solidFill>
              </a:rPr>
              <a:t>Вода может быть в форме твердого льда, в форме текучей жидкости и в форме летучего пара.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34888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Заключение:</a:t>
            </a:r>
            <a:r>
              <a:rPr lang="ru-RU" b="1" dirty="0">
                <a:solidFill>
                  <a:schemeClr val="tx2"/>
                </a:solidFill>
              </a:rPr>
              <a:t> Моя гипотеза подтвердилась. Я считаю, что вода прозрачна, не имеет вкуса и может быть холодной, теплой и горячей. Цель достигнута.</a:t>
            </a:r>
          </a:p>
        </p:txBody>
      </p:sp>
    </p:spTree>
    <p:extLst>
      <p:ext uri="{BB962C8B-B14F-4D97-AF65-F5344CB8AC3E}">
        <p14:creationId xmlns:p14="http://schemas.microsoft.com/office/powerpoint/2010/main" val="3288975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272808" cy="2448272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615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125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</dc:creator>
  <cp:lastModifiedBy>Kristina</cp:lastModifiedBy>
  <cp:revision>7</cp:revision>
  <dcterms:created xsi:type="dcterms:W3CDTF">2023-10-14T20:08:59Z</dcterms:created>
  <dcterms:modified xsi:type="dcterms:W3CDTF">2023-10-18T17:50:32Z</dcterms:modified>
</cp:coreProperties>
</file>