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77" r:id="rId4"/>
    <p:sldId id="273" r:id="rId5"/>
    <p:sldId id="279" r:id="rId6"/>
    <p:sldId id="278" r:id="rId7"/>
    <p:sldId id="274" r:id="rId8"/>
    <p:sldId id="275" r:id="rId9"/>
    <p:sldId id="280" r:id="rId10"/>
    <p:sldId id="262" r:id="rId11"/>
    <p:sldId id="283" r:id="rId12"/>
    <p:sldId id="282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ДЕКАДА «ЮНЫЕ ПОКОРИТЕЛИ КОСМОСА»      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(к 60-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полёта первого человека в космос) в ДОО г. Орска</a:t>
            </a:r>
          </a:p>
          <a:p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«ЖИВОТНЫЕ - КОСМОНАВТЫ»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Крайчак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Светлана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Владимировна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воспитатель МДОАУ № 103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г. Орск, Оренбургская область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Россия.                   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445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лгп\Desktop\беседа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459432"/>
            <a:ext cx="9144000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1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2879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13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гп\Desktop\коллаж\maxresdefault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95170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СПАСИБО 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ЗА 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ВНИМАНИЕ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1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Использованные Интернет-ресурсы:</a:t>
            </a: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://ru.wikipedia.org/wiki/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Лайка_(собака-космонавт)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Животные_в_космосе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https://yandex.ru/images/search?text=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запуск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https://yandex.ru/images/search?source=wiz&amp;text=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запуск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https://www.yandex.ru/search/?text=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мыши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https://www.yandex.ru/search/?text=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полет</a:t>
            </a: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Ла́йка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собака-космонавт, первое животное, выведенное на орбиту Земли. Была запущена в космос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ноября 1957 года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половине шестого утра по московскому времени на советском корабле «Спутник-2». На тот момент Лайке было около трёх лет.</a:t>
            </a:r>
          </a:p>
        </p:txBody>
      </p:sp>
      <p:pic>
        <p:nvPicPr>
          <p:cNvPr id="9218" name="Picture 2" descr="C:\Users\лгп\Desktop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41277"/>
            <a:ext cx="5112568" cy="37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0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гп\Desktop\Гек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1864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полёта людей в космосе  побывали и мыши Вот так готовили к полёту одну из них, мышонка по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имени Гектор. Старт состоялся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февраля 1958 года на ракете Р-5А на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максимальную высоту 473 км. </a:t>
            </a:r>
          </a:p>
        </p:txBody>
      </p:sp>
    </p:spTree>
    <p:extLst>
      <p:ext uri="{BB962C8B-B14F-4D97-AF65-F5344CB8AC3E}">
        <p14:creationId xmlns:p14="http://schemas.microsoft.com/office/powerpoint/2010/main" val="24720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50000" cy="50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9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1418"/>
            <a:ext cx="5300464" cy="397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ПОЛЁТ В КОСМОС ЗНАМЕНИТЫХ СОБАК 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Советские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собаки-космонавты, совершившие космический полёт на корабле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«Спутник-5» 19 августа 1960 года.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целью полёта было исследование влияния на организм животных и других биологических объектов факторов космического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полёта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4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гп\Desktop\хэ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5098"/>
            <a:ext cx="5004048" cy="41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шимпанзе-космонавт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летавший  в космос  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января 1961.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 полётом его научили двигать рычаг в лево или в право.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Хэм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выполнил свою работу в космосе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9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903987" cy="31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6030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18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1963  года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Франция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запустила в околоземное пространство ракету с кошкой на борту. Главным кандидатом на полет был кот Феликс. Однако, незадолго до запуска, кот сбежал, и его срочно заменили кошкой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Фелисетт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351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60640" cy="386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КОШКИ  ГОТОВЯТСЯ К  ЗАПУСКУ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1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гп\Desktop\презент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Первыми из животных добрались до Луны и совершили полет вокруг спутника черепахи. Случилось это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космическом корабле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"Зонд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5"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был 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запущен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1968 году. </a:t>
            </a:r>
          </a:p>
        </p:txBody>
      </p:sp>
      <p:pic>
        <p:nvPicPr>
          <p:cNvPr id="8194" name="Picture 2" descr="C:\Users\лгп\Desktop\5d1464c9cf689a290230c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55027"/>
            <a:ext cx="4782794" cy="34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4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316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крайчак</dc:creator>
  <cp:lastModifiedBy>крайчак</cp:lastModifiedBy>
  <cp:revision>18</cp:revision>
  <dcterms:created xsi:type="dcterms:W3CDTF">2021-03-25T12:19:09Z</dcterms:created>
  <dcterms:modified xsi:type="dcterms:W3CDTF">2021-04-02T08:54:48Z</dcterms:modified>
</cp:coreProperties>
</file>