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6" r:id="rId2"/>
    <p:sldId id="278" r:id="rId3"/>
    <p:sldId id="279" r:id="rId4"/>
    <p:sldId id="28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073" autoAdjust="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3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7C3CE10-0DC3-4DCD-9125-E8A0AAE6CAF0}" type="datetimeFigureOut">
              <a:rPr lang="ru-RU" smtClean="0"/>
              <a:pPr/>
              <a:t>11.03.2021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3D78AA3-6DEE-478A-A181-4F047D8D15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150632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1751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 descr="Courseon: Мини-курс &quot;Веб-квест&quot;, Кузнецова Наталья Андреевна, Павлова  Светлана Александровна, Прутченков Александр Сергеевич, Коллектив авторо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268" name="AutoShape 4" descr="Courseon: Мини-курс &quot;Веб-квест&quot;, Кузнецова Наталья Андреевна, Павлова  Светлана Александровна, Прутченков Александр Сергеевич, Коллектив авторов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270" name="Picture 6" descr="http://www.courseon.info/img/web-ques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9712" y="836712"/>
            <a:ext cx="5506421" cy="56612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261751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Безымянны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15616" y="548680"/>
            <a:ext cx="7194562" cy="4894872"/>
          </a:xfrm>
          <a:prstGeom prst="rect">
            <a:avLst/>
          </a:prstGeom>
        </p:spPr>
      </p:pic>
      <p:pic>
        <p:nvPicPr>
          <p:cNvPr id="6" name="Рисунок 5" descr="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95702" y="3861048"/>
            <a:ext cx="3134546" cy="26523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17514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NIT for You | LearningApps - конструктор интерактивных упражнени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Волна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Сетевой проект как форма внеурочной проектной деятельности по математике</dc:title>
  <dc:creator>user</dc:creator>
  <cp:lastModifiedBy>1 класс</cp:lastModifiedBy>
  <cp:revision>52</cp:revision>
  <dcterms:created xsi:type="dcterms:W3CDTF">2015-04-09T15:21:04Z</dcterms:created>
  <dcterms:modified xsi:type="dcterms:W3CDTF">2021-03-11T20:56:26Z</dcterms:modified>
</cp:coreProperties>
</file>