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73" autoAdjust="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n2211.netboard.me/urht5ouu3c01q31/?link=JvO2ngE2-nqxpxnHn-IPMumLvC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244827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СЕМИНАР</a:t>
            </a:r>
            <a:br>
              <a:rPr lang="ru-RU" b="1" dirty="0" smtClean="0"/>
            </a:br>
            <a:r>
              <a:rPr lang="ru-RU" dirty="0" smtClean="0"/>
              <a:t>«Использование цифровой образовательной среды во внеурочное время»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2040" y="3556001"/>
            <a:ext cx="3672408" cy="1473200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МБОУ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Дивинскоая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 СШ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501008"/>
            <a:ext cx="3937620" cy="2625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7195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Картинки по запросу ,   поколение Z "/>
          <p:cNvPicPr>
            <a:picLocks noChangeAspect="1" noChangeArrowheads="1"/>
          </p:cNvPicPr>
          <p:nvPr/>
        </p:nvPicPr>
        <p:blipFill>
          <a:blip r:embed="rId2" cstate="print"/>
          <a:srcRect l="23533" t="16573" r="23518"/>
          <a:stretch>
            <a:fillRect/>
          </a:stretch>
        </p:blipFill>
        <p:spPr bwMode="auto">
          <a:xfrm>
            <a:off x="395536" y="404664"/>
            <a:ext cx="3888432" cy="471222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6211669"/>
            <a:ext cx="83913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hlinkClick r:id="rId3"/>
              </a:rPr>
              <a:t>https://enn2211.netboard.me/urht5ouu3c01q31/?link=JvO2ngE2-nqxpxnHn-IPMumLvC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16016" y="1844824"/>
            <a:ext cx="39914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</a:rPr>
              <a:t>“</a:t>
            </a:r>
            <a:r>
              <a:rPr lang="ru-RU" sz="4400" dirty="0" err="1" smtClean="0">
                <a:solidFill>
                  <a:schemeClr val="bg1"/>
                </a:solidFill>
                <a:latin typeface="Arial Black" pitchFamily="34" charset="0"/>
              </a:rPr>
              <a:t>Netboard</a:t>
            </a:r>
            <a:r>
              <a:rPr lang="ru-RU" sz="4400" dirty="0" smtClean="0">
                <a:solidFill>
                  <a:schemeClr val="bg1"/>
                </a:solidFill>
                <a:latin typeface="Arial Black" pitchFamily="34" charset="0"/>
              </a:rPr>
              <a:t>”. </a:t>
            </a:r>
            <a:endParaRPr lang="ru-RU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32040" y="4941168"/>
            <a:ext cx="37834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accent2"/>
                </a:solidFill>
              </a:rPr>
              <a:t>http://surl.li/nfta</a:t>
            </a:r>
            <a:endParaRPr lang="ru-RU" sz="4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751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836712"/>
            <a:ext cx="8150632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1751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</TotalTime>
  <Words>15</Words>
  <Application>Microsoft Office PowerPoint</Application>
  <PresentationFormat>Экран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Волна</vt:lpstr>
      <vt:lpstr>СЕМИНАР «Использование цифровой образовательной среды во внеурочное время»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Сетевой проект как форма внеурочной проектной деятельности по математике</dc:title>
  <dc:creator>user</dc:creator>
  <cp:lastModifiedBy>1 класс</cp:lastModifiedBy>
  <cp:revision>52</cp:revision>
  <dcterms:created xsi:type="dcterms:W3CDTF">2015-04-09T15:21:04Z</dcterms:created>
  <dcterms:modified xsi:type="dcterms:W3CDTF">2021-03-11T20:56:59Z</dcterms:modified>
</cp:coreProperties>
</file>