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10" r:id="rId5"/>
    <p:sldId id="309" r:id="rId6"/>
    <p:sldId id="307" r:id="rId7"/>
    <p:sldId id="306" r:id="rId8"/>
    <p:sldId id="308" r:id="rId9"/>
    <p:sldId id="303" r:id="rId10"/>
    <p:sldId id="304" r:id="rId11"/>
    <p:sldId id="311" r:id="rId12"/>
    <p:sldId id="305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55" y="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63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05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6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11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87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65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30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53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1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7006-87EF-4FC0-8A0B-7F957E781DEB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4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ooav\Desktop\1619302822_39-phonoteka_org-p-fon-dlya-prezentatsii-prava-rebenka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8091" y="1289538"/>
            <a:ext cx="699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 «Анютины глазки» комбинированного вида» г 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7354" y="2379786"/>
            <a:ext cx="499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«ФОРМИРОВАНИЕ ЭЛЕМЕНТАРНЫХ МАТЕМАТИЧЕСКИХ ПРЕДСТАВЛЕНИЙ У ДЕТЕЙ СРЕДНЕГО ДОШКОЛЬНОГО ВОЗРАСТА  ЧЕРЕЗ ОРГАНИЗАЦИЮ  ИГРОВОЙ ДЕЯТЕЛЬНОСТИ»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9385" y="366932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мастер- класс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75385" y="4548554"/>
            <a:ext cx="329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Соколова О.А..</a:t>
            </a:r>
            <a:endParaRPr lang="ru-RU" dirty="0" smtClean="0"/>
          </a:p>
          <a:p>
            <a:r>
              <a:rPr lang="ru-RU" dirty="0" smtClean="0"/>
              <a:t>воспитатель 1 кв. категории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18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555" y="1324708"/>
            <a:ext cx="6600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СМАСТЕРИМ  ВМЕСТЕ С РЕБЕНКОМ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43" y="1694040"/>
            <a:ext cx="1973873" cy="2631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oooav\Desktop\ЕРОФЕЕВА Н.В\IMG_20220128_114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779" y="1697892"/>
            <a:ext cx="2144590" cy="285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oooav\Desktop\ЕРОФЕЕВА Н.В\IMG_20220128_114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0160" y="2551232"/>
            <a:ext cx="2803772" cy="210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21323" y="4478215"/>
            <a:ext cx="8557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/>
              <a:t>Ход игры:</a:t>
            </a:r>
            <a:endParaRPr lang="ru-RU" sz="1400" dirty="0"/>
          </a:p>
          <a:p>
            <a:pPr fontAlgn="base"/>
            <a:r>
              <a:rPr lang="ru-RU" sz="1400" dirty="0"/>
              <a:t>Воспитатель обращает внимание на «волшебную коробку».</a:t>
            </a:r>
          </a:p>
          <a:p>
            <a:pPr fontAlgn="base"/>
            <a:r>
              <a:rPr lang="ru-RU" sz="1400" dirty="0"/>
              <a:t>- Сегодня к нам пришли гости, но чтобы их увидеть - нужно составить их портрет из геометрических фигур.</a:t>
            </a:r>
          </a:p>
          <a:p>
            <a:pPr fontAlgn="base"/>
            <a:r>
              <a:rPr lang="ru-RU" sz="1400" dirty="0"/>
              <a:t>- Положите перед собой рамочку, слушайте внимательно:</a:t>
            </a:r>
          </a:p>
          <a:p>
            <a:pPr fontAlgn="base"/>
            <a:r>
              <a:rPr lang="ru-RU" sz="1400" dirty="0"/>
              <a:t>- На середину нижнего края рамочки положите большой круг, сверху на него круг чуть меньше, на него два маленьких овала, справа от большого круга положите самый маленький круг.</a:t>
            </a:r>
          </a:p>
          <a:p>
            <a:pPr fontAlgn="base"/>
            <a:r>
              <a:rPr lang="ru-RU" sz="1400" dirty="0"/>
              <a:t>- Кто получился?</a:t>
            </a:r>
          </a:p>
          <a:p>
            <a:pPr fontAlgn="base"/>
            <a:r>
              <a:rPr lang="ru-RU" sz="1400" dirty="0"/>
              <a:t>- Молодцы, ребята, правильно угадали – это зайчик!</a:t>
            </a:r>
          </a:p>
          <a:p>
            <a:pPr fontAlgn="base"/>
            <a:r>
              <a:rPr lang="ru-RU" sz="1400" dirty="0"/>
              <a:t>Воспитатель достает из коробки и показывает зайчика.</a:t>
            </a:r>
          </a:p>
          <a:p>
            <a:pPr fontAlgn="base"/>
            <a:r>
              <a:rPr lang="ru-RU" sz="1400" dirty="0"/>
              <a:t>Дети убирают фигуры, игра продолжается.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79200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9138" y="1336431"/>
            <a:ext cx="648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ВЗАИМОДЕЙСТВИЕ С РОДИТЕЛЯМИ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oooav\Desktop\ЕРОФЕЕВА Н.В\IMG_20220127_1059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5"/>
          <a:stretch/>
        </p:blipFill>
        <p:spPr bwMode="auto">
          <a:xfrm>
            <a:off x="6134100" y="1787127"/>
            <a:ext cx="3449243" cy="239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oooav\Desktop\ЕРОФЕЕВА Н.В\IMG_20220127_1059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41" t="5385" r="13235" b="10355"/>
          <a:stretch/>
        </p:blipFill>
        <p:spPr bwMode="auto">
          <a:xfrm rot="16200000">
            <a:off x="4013856" y="4304031"/>
            <a:ext cx="1936418" cy="288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oooav\Desktop\ЕРОФЕЕВА Н.В\IMG_20220127_1059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3" r="3927"/>
          <a:stretch/>
        </p:blipFill>
        <p:spPr bwMode="auto">
          <a:xfrm>
            <a:off x="6764215" y="4358086"/>
            <a:ext cx="2819128" cy="235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oooav\Desktop\ЕРОФЕЕВА Н.В\IMG_20220127_1130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72" t="7870" r="13432" b="3452"/>
          <a:stretch/>
        </p:blipFill>
        <p:spPr bwMode="auto">
          <a:xfrm>
            <a:off x="386862" y="4016409"/>
            <a:ext cx="2851637" cy="2698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C:\Users\oooav\Desktop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3" y="1816435"/>
            <a:ext cx="1480420" cy="2096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oooav\Desktop\522515_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87" y="1887241"/>
            <a:ext cx="1380859" cy="1954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oooav\Desktop\img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79" y="2362840"/>
            <a:ext cx="1653442" cy="1240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13392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0246" y="1406769"/>
            <a:ext cx="7280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95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677" y="1488831"/>
            <a:ext cx="844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708" y="2145323"/>
            <a:ext cx="87805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представления служат необходимой основой дальнейшего обогащения и расширения кругозора детей, основой успешного овладения системой общих и математических понятий в школе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 ребенка в детском саду не сводится только к тому, чтобы научить дошкольника считать, измерять и решать арифметические задачи. Это еще развитие способности видеть, открывать в окружающем мире свойства, отношения, умение «конструировать» предметами, знаками, символами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с применением занимательного материала при ФЭМП понятна и интересна детям.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427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512277"/>
            <a:ext cx="7995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через использование в образовательной деятельности занимательного материала.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246" y="2930769"/>
            <a:ext cx="7913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познавательные процессы дошкольников: внимание, мышление, творческое воображение, умение сравнивать, анализировать, сопоставлять.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математические представления, речевые умения.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Способствовать развитию мелкой моторики рук.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Воспитывать самостоятельность и самоконтроль.</a:t>
            </a:r>
          </a:p>
        </p:txBody>
      </p:sp>
    </p:spTree>
    <p:extLst>
      <p:ext uri="{BB962C8B-B14F-4D97-AF65-F5344CB8AC3E}">
        <p14:creationId xmlns="" xmlns:p14="http://schemas.microsoft.com/office/powerpoint/2010/main" val="26461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195754"/>
            <a:ext cx="8053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ЗАНИМАТЕЛЬНОГО МАТЕРИАЛА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ФЭМП 3.А. Михайловой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СКАЗКИ;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ЗАГАДКИ;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</p:txBody>
      </p:sp>
    </p:spTree>
    <p:extLst>
      <p:ext uri="{BB962C8B-B14F-4D97-AF65-F5344CB8AC3E}">
        <p14:creationId xmlns="" xmlns:p14="http://schemas.microsoft.com/office/powerpoint/2010/main" val="290219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677" y="1430215"/>
            <a:ext cx="81944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СКАЗКИ, ЗАГАДКИ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5122" name="Picture 2" descr="C:\Users\oooav\Desktop\ЕРОФЕЕВА Н.В\IMG_20220127_105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65" y="2366594"/>
            <a:ext cx="4510454" cy="338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oooav\Desktop\ЕРОФЕЕВА Н.В\IMG_20220128_113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" y="2160708"/>
            <a:ext cx="2083777" cy="1562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oooav\Desktop\ЕРОФЕЕВА Н.В\IMG_20220128_113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54" y="4783015"/>
            <a:ext cx="1984130" cy="148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8" y="4706082"/>
            <a:ext cx="2189285" cy="16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70176" y="2160708"/>
            <a:ext cx="2048608" cy="153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0219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561" y="1418492"/>
            <a:ext cx="851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892" y="2028092"/>
            <a:ext cx="7983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«ДЕНЬ РОЖДЕНИЕ У ТАНИ»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«ЦИРК»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«ЗООПАРК»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«ПОСТРОИМ ДОМ ДЛЯ КУКОЛ»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«ПУТЕШЕСТВИЕ ПО ВРЕМЕНАМ ГОДАМ»</a:t>
            </a:r>
          </a:p>
        </p:txBody>
      </p:sp>
      <p:pic>
        <p:nvPicPr>
          <p:cNvPr id="6" name="Picture 2" descr="C:\Users\oooav\Desktop\ЕРОФЕЕВА Н.В\IMG_20220128_09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1" y="4115166"/>
            <a:ext cx="3078971" cy="224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oooav\Desktop\ЕРОФЕЕВА Н.В\IMG_20220128_091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68" y="4115167"/>
            <a:ext cx="2998177" cy="224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16" y="4115167"/>
            <a:ext cx="2998177" cy="224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0" y="1418492"/>
            <a:ext cx="3326423" cy="2494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0219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385" y="1371600"/>
            <a:ext cx="874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ДИДАКТИЧЕСКИЕ ИГРЫ</a:t>
            </a:r>
          </a:p>
        </p:txBody>
      </p:sp>
      <p:pic>
        <p:nvPicPr>
          <p:cNvPr id="4098" name="Picture 2" descr="C:\Users\oooav\Desktop\ЕРОФЕЕВА Н.В\IMG_20220127_104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" y="1894820"/>
            <a:ext cx="2869223" cy="2151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oooav\Desktop\ЕРОФЕЕВА Н.В\IMG_20220127_105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19" t="7870" r="20769"/>
          <a:stretch/>
        </p:blipFill>
        <p:spPr bwMode="auto">
          <a:xfrm>
            <a:off x="3622430" y="1894820"/>
            <a:ext cx="2461846" cy="27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oooav\Desktop\ЕРОФЕЕВА Н.В\IMG_20220127_1051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5" r="30237"/>
          <a:stretch/>
        </p:blipFill>
        <p:spPr bwMode="auto">
          <a:xfrm>
            <a:off x="3094892" y="4766742"/>
            <a:ext cx="1512278" cy="198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oooav\Desktop\ЕРОФЕЕВА Н.В\IMG_20220127_105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5" y="1894820"/>
            <a:ext cx="2929305" cy="219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oooav\Desktop\ЕРОФЕЕВА Н.В\IMG_20220127_1049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" y="4450372"/>
            <a:ext cx="2693377" cy="2020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C:\Users\oooav\Desktop\ЕРОФЕЕВА Н.В\IMG_20220127_1048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4450372"/>
            <a:ext cx="2641599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C:\Users\oooav\Desktop\ЕРОФЕЕВА Н.В\IMG_20220127_1047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12321" y="5132543"/>
            <a:ext cx="1737990" cy="130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0219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2" y="1447824"/>
            <a:ext cx="1610458" cy="214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oooav\Desktop\ЕРОФЕЕВА Н.В\IMG_20220127_1056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4" t="11026" r="3492" b="8817"/>
          <a:stretch/>
        </p:blipFill>
        <p:spPr bwMode="auto">
          <a:xfrm>
            <a:off x="3288322" y="1453662"/>
            <a:ext cx="3329354" cy="221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oooav\Desktop\ЕРОФЕЕВА Н.В\IMG_20220127_1058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5" t="4083" r="11302"/>
          <a:stretch/>
        </p:blipFill>
        <p:spPr bwMode="auto">
          <a:xfrm>
            <a:off x="1633171" y="3997085"/>
            <a:ext cx="2907323" cy="2531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3" y="4377101"/>
            <a:ext cx="2728546" cy="2046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oooav\Desktop\ЕРОФЕЕВА Н.В\IMG-2d8dbb7544d4a2e8a467745f6f044100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37" y="1525979"/>
            <a:ext cx="1551842" cy="2069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0219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8523" y="1324708"/>
            <a:ext cx="75613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154" y="1971039"/>
            <a:ext cx="7057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«ЖИВЫЕ ЧИСЛА»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«НАЙДИ ПАРУ»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«КТО КАКОГО РОСТА»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«ВЕСЕЛЫЙ СЧЕТ»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«ПО ПОРЯДКУ СТАНОВИСЬ»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oooav\Desktop\ЕРОФЕЕВА Н.В\IMG-f072cd57936dc3e393e5d1d195026a4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42" y="2471973"/>
            <a:ext cx="1880088" cy="250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8" y="3815862"/>
            <a:ext cx="2876550" cy="215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32" y="4507706"/>
            <a:ext cx="2945714" cy="220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57" y="1928414"/>
            <a:ext cx="2893989" cy="217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463255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339</Words>
  <Application>Microsoft Office PowerPoint</Application>
  <PresentationFormat>Лист A4 (210x297 мм)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Future</cp:lastModifiedBy>
  <cp:revision>160</cp:revision>
  <dcterms:created xsi:type="dcterms:W3CDTF">2022-01-15T21:22:38Z</dcterms:created>
  <dcterms:modified xsi:type="dcterms:W3CDTF">2025-10-01T16:41:15Z</dcterms:modified>
</cp:coreProperties>
</file>