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628-5DB0-4957-B6F8-8B872EF8B5D7}" type="datetimeFigureOut">
              <a:rPr lang="ru-RU" smtClean="0"/>
              <a:pPr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9A6E-7C0B-4E0B-93F0-A1778DBCFA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2071678"/>
            <a:ext cx="6072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и пособия своими руками для детского сада.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648" y="1405676"/>
            <a:ext cx="64087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age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14290"/>
            <a:ext cx="2952738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52"/>
            <a:ext cx="2786050" cy="208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85736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6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1214422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0760" y="2428868"/>
            <a:ext cx="2952739" cy="221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age (9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3429000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дорожк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3857628"/>
            <a:ext cx="2071702" cy="2762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кам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00892" y="4357694"/>
            <a:ext cx="160735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ationery_Pencils_Sheet_of_paper_551929_4242x2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1604" y="2071678"/>
            <a:ext cx="62151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290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7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357430"/>
            <a:ext cx="150018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N08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572008"/>
            <a:ext cx="2762237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786314" y="64291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Сенсорные дорожки для развития мелкой моторики рук и пальцев.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6248" y="2857496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Шнурочки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создания дорожек, развивает моторику пальчиков.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78632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 гусеница» малышам предлагается одеть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гусеничку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натягивая резинки на тело.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1428760" cy="1905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6183" y="571480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Дидактическая кукла, деткам предлагаем одеть куклу по сезону.</a:t>
            </a:r>
            <a:endParaRPr lang="ru-RU" dirty="0"/>
          </a:p>
        </p:txBody>
      </p:sp>
      <p:pic>
        <p:nvPicPr>
          <p:cNvPr id="5" name="Рисунок 4" descr="DSCN0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250030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357686" y="2571744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Мягкий коврик и цветные скрепки позволяют ребятам создать свою картину, развивая пальчики.</a:t>
            </a:r>
            <a:endParaRPr lang="ru-RU" dirty="0"/>
          </a:p>
        </p:txBody>
      </p:sp>
      <p:pic>
        <p:nvPicPr>
          <p:cNvPr id="7" name="Рисунок 6" descr="IMG_7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857628"/>
            <a:ext cx="2381234" cy="1785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70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57422" y="4714884"/>
            <a:ext cx="2190733" cy="1643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286644" y="3786190"/>
            <a:ext cx="171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 Мягкий конструктор» просто губки для мытья посуды, а такие теплые, мягкие для фантазий ребят.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85728"/>
            <a:ext cx="3524242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500438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3570" y="278605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«БИЗИБИРД»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DSCN08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42900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72132" y="85723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Геометрик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математический планшет.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3357586" cy="2518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3238491" cy="2428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00760" y="2857496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«Полянка с цветами» детки собирают букетики или наоборот сажают цветочки. Мягкая полянка приятна пальчикам, мохнатые резинки и цветочки с иголочками ,  все это для развития моторики рук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29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4214818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1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4071942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2571744"/>
            <a:ext cx="2762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«Математические </a:t>
            </a:r>
            <a:r>
              <a:rPr lang="ru-RU" dirty="0" err="1" smtClean="0"/>
              <a:t>пазлы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00760" y="257174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«Найди пару»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00232" y="357187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«Занавески для окон»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364331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«Собери бусы»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52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9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7" y="21429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714752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9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3571876"/>
            <a:ext cx="380999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278605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 Одежка» для кукольной мебели и игровой, в едином стиле, своими руками.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7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071834" cy="230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G_7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14290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76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786190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78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000504"/>
            <a:ext cx="3524243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3143248"/>
            <a:ext cx="3468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ПДД и «Городок»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785794"/>
            <a:ext cx="2286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Фантазии из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ягкого конструктора»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овр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2285992"/>
            <a:ext cx="2143122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286512" y="2786058"/>
            <a:ext cx="2440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 Дорожка для ножек»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203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Future</cp:lastModifiedBy>
  <cp:revision>8</cp:revision>
  <dcterms:created xsi:type="dcterms:W3CDTF">2019-02-03T13:17:47Z</dcterms:created>
  <dcterms:modified xsi:type="dcterms:W3CDTF">2025-04-28T21:01:06Z</dcterms:modified>
</cp:coreProperties>
</file>