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207167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 своими руками для детского сада.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14290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52"/>
            <a:ext cx="2786050" cy="208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21442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428868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3429000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орож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857628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4357694"/>
            <a:ext cx="160735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071678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357430"/>
            <a:ext cx="150018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572008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64291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Сенсорные дорожки для развития мелкой моторики рук и пальцев.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создания дорожек, развивает моторику пальчиков.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гусеница» малышам предлагается одеть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гусеничку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натягивая резинки на тело.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142876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3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кукла, деткам предлагаем одеть куклу по сезону.</a:t>
            </a:r>
            <a:endParaRPr lang="ru-RU" dirty="0"/>
          </a:p>
        </p:txBody>
      </p:sp>
      <p:pic>
        <p:nvPicPr>
          <p:cNvPr id="5" name="Рисунок 4" descr="DSCN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50030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7686" y="257174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Мягкий коврик и цветные скрепки позволяют ребятам создать свою картину, развивая пальчики.</a:t>
            </a:r>
            <a:endParaRPr lang="ru-RU" dirty="0"/>
          </a:p>
        </p:txBody>
      </p:sp>
      <p:pic>
        <p:nvPicPr>
          <p:cNvPr id="7" name="Рисунок 6" descr="IMG_7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857628"/>
            <a:ext cx="238123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7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14884"/>
            <a:ext cx="2190733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86644" y="3786190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Мягкий конструктор» просто губки для мытья посуды, а такие теплые, мягкие для фантазий ребят.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3524242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3570" y="278605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«БИЗИБИРД»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математический планшет.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0760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«Полянка с цветами» детки собирают букетики или наоборот сажают цветочки. Мягкая полянка приятна пальчикам, мохнатые резинки и цветочки с иголочками ,  все это для развития моторики рук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29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214818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071942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2571744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«Математические </a:t>
            </a:r>
            <a:r>
              <a:rPr lang="ru-RU" dirty="0" err="1" smtClean="0"/>
              <a:t>пазлы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25717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пару»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357187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«Занавески для окон»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364331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«Собери бусы»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5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7" y="21429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71475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571876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278605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Одежка» для кукольной мебели и игровой, в едином стиле, своими руками.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00504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3143248"/>
            <a:ext cx="346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ПДД и «Городок»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78579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Фантазии из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ягкого конструктора»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в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2285992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6512" y="2786058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Дорожка для ножек»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Future</cp:lastModifiedBy>
  <cp:revision>7</cp:revision>
  <dcterms:created xsi:type="dcterms:W3CDTF">2019-02-03T13:17:47Z</dcterms:created>
  <dcterms:modified xsi:type="dcterms:W3CDTF">2025-04-28T20:58:23Z</dcterms:modified>
</cp:coreProperties>
</file>