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40" y="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6613E-BEC2-4636-835A-D7E0E475BE9C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0C307-F603-47B0-88FC-3488B44D57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659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0C307-F603-47B0-88FC-3488B44D572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7932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slide.ru/images/38/37673/960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7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816" y="1772816"/>
            <a:ext cx="3312368" cy="1418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979712" y="836712"/>
            <a:ext cx="5544616" cy="186601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учреждение «Детский сад № 106 «Анютины глазки»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комбинированного вида» г. Орска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939636"/>
            <a:ext cx="4572000" cy="38841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400" b="1" dirty="0">
                <a:solidFill>
                  <a:schemeClr val="tx2"/>
                </a:solidFill>
              </a:rPr>
              <a:t>Презентация </a:t>
            </a:r>
            <a:r>
              <a:rPr lang="ru-RU" altLang="ru-RU" sz="2400" b="1" dirty="0" smtClean="0">
                <a:solidFill>
                  <a:schemeClr val="tx2"/>
                </a:solidFill>
              </a:rPr>
              <a:t>из опыта </a:t>
            </a:r>
            <a:r>
              <a:rPr lang="ru-RU" altLang="ru-RU" sz="2400" b="1" dirty="0">
                <a:solidFill>
                  <a:schemeClr val="tx2"/>
                </a:solidFill>
              </a:rPr>
              <a:t>работы </a:t>
            </a:r>
          </a:p>
          <a:p>
            <a:pPr algn="ctr">
              <a:lnSpc>
                <a:spcPct val="80000"/>
              </a:lnSpc>
            </a:pPr>
            <a:r>
              <a:rPr lang="ru-RU" altLang="ru-RU" sz="2400" b="1" dirty="0">
                <a:solidFill>
                  <a:schemeClr val="tx2"/>
                </a:solidFill>
              </a:rPr>
              <a:t>по обучению детей элементарным математическим представлениям на основе занимательного </a:t>
            </a:r>
            <a:r>
              <a:rPr lang="ru-RU" altLang="ru-RU" sz="2400" b="1" dirty="0" smtClean="0">
                <a:solidFill>
                  <a:schemeClr val="tx2"/>
                </a:solidFill>
              </a:rPr>
              <a:t>материала.</a:t>
            </a:r>
          </a:p>
          <a:p>
            <a:pPr algn="ctr">
              <a:lnSpc>
                <a:spcPct val="80000"/>
              </a:lnSpc>
            </a:pPr>
            <a:endParaRPr lang="ru-RU" altLang="ru-RU" sz="2400" b="1" dirty="0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</a:pPr>
            <a:endParaRPr lang="ru-RU" altLang="ru-RU" sz="2400" b="1" dirty="0" smtClean="0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</a:pPr>
            <a:endParaRPr lang="ru-RU" altLang="ru-RU" sz="1600" b="1" dirty="0" smtClean="0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altLang="ru-RU" sz="1600" b="1" dirty="0">
                <a:solidFill>
                  <a:schemeClr val="tx2"/>
                </a:solidFill>
              </a:rPr>
              <a:t> </a:t>
            </a:r>
            <a:r>
              <a:rPr lang="ru-RU" altLang="ru-RU" sz="1600" b="1" dirty="0" smtClean="0">
                <a:solidFill>
                  <a:schemeClr val="tx2"/>
                </a:solidFill>
              </a:rPr>
              <a:t>               Автор презентации:</a:t>
            </a:r>
          </a:p>
          <a:p>
            <a:pPr algn="ctr">
              <a:lnSpc>
                <a:spcPct val="80000"/>
              </a:lnSpc>
            </a:pPr>
            <a:r>
              <a:rPr lang="ru-RU" altLang="ru-RU" sz="1600" b="1" dirty="0" smtClean="0">
                <a:solidFill>
                  <a:schemeClr val="tx2"/>
                </a:solidFill>
              </a:rPr>
              <a:t> воспитатель </a:t>
            </a:r>
            <a:r>
              <a:rPr lang="ru-RU" altLang="ru-RU" sz="1600" b="1" smtClean="0">
                <a:solidFill>
                  <a:schemeClr val="tx2"/>
                </a:solidFill>
              </a:rPr>
              <a:t>1КК </a:t>
            </a:r>
            <a:r>
              <a:rPr lang="ru-RU" altLang="ru-RU" sz="1600" b="1" smtClean="0">
                <a:solidFill>
                  <a:schemeClr val="tx2"/>
                </a:solidFill>
              </a:rPr>
              <a:t>Соколова О.А.</a:t>
            </a:r>
            <a:endParaRPr lang="ru-RU" altLang="ru-RU" sz="1600" b="1" dirty="0" smtClean="0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altLang="ru-RU" sz="1600" b="1" dirty="0" smtClean="0">
                <a:solidFill>
                  <a:schemeClr val="tx2"/>
                </a:solidFill>
              </a:rPr>
              <a:t>             </a:t>
            </a:r>
          </a:p>
          <a:p>
            <a:pPr algn="ctr">
              <a:lnSpc>
                <a:spcPct val="80000"/>
              </a:lnSpc>
            </a:pPr>
            <a:r>
              <a:rPr lang="ru-RU" altLang="ru-RU" sz="2800" b="1" dirty="0" smtClean="0">
                <a:solidFill>
                  <a:schemeClr val="tx2"/>
                </a:solidFill>
              </a:rPr>
              <a:t>       </a:t>
            </a:r>
          </a:p>
          <a:p>
            <a:pPr algn="ctr">
              <a:lnSpc>
                <a:spcPct val="80000"/>
              </a:lnSpc>
            </a:pPr>
            <a:endParaRPr lang="ru-RU" altLang="ru-RU" sz="2400" b="1" dirty="0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</a:pPr>
            <a:endParaRPr lang="ru-RU" altLang="ru-RU" sz="2400" b="1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lum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43" t="2995" b="-381"/>
          <a:stretch>
            <a:fillRect/>
          </a:stretch>
        </p:blipFill>
        <p:spPr bwMode="auto">
          <a:xfrm>
            <a:off x="251520" y="4581128"/>
            <a:ext cx="2664296" cy="2108103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015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slide.ru/images/38/37673/960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7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1844824"/>
            <a:ext cx="2880320" cy="1202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95736" y="908720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Слайд8</a:t>
            </a:r>
            <a:endParaRPr lang="ru-RU" b="1" dirty="0"/>
          </a:p>
        </p:txBody>
      </p:sp>
      <p:pic>
        <p:nvPicPr>
          <p:cNvPr id="5122" name="Picture 2" descr="C:\Users\Эл-Март\Desktop\ма\SAM_58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7805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Эл-Март\Desktop\ма\SAM_58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811" r="2977" b="10518"/>
          <a:stretch/>
        </p:blipFill>
        <p:spPr bwMode="auto">
          <a:xfrm>
            <a:off x="5880346" y="336444"/>
            <a:ext cx="2682706" cy="16936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Эл-Март\Desktop\ма\SAM_58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346" y="2105143"/>
            <a:ext cx="2860139" cy="23302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Эл-Март\Desktop\ма\SAM_581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859" t="19449" r="27864" b="26581"/>
          <a:stretch/>
        </p:blipFill>
        <p:spPr bwMode="auto">
          <a:xfrm>
            <a:off x="5967145" y="4711354"/>
            <a:ext cx="2773340" cy="18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Эл-Март\Desktop\ма\SAM_582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41" t="20882" r="6262" b="8522"/>
          <a:stretch/>
        </p:blipFill>
        <p:spPr bwMode="auto">
          <a:xfrm>
            <a:off x="2600077" y="4508049"/>
            <a:ext cx="3280269" cy="2017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Эл-Март\Desktop\ма\SAM_581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776" t="16120" r="21754" b="38551"/>
          <a:stretch/>
        </p:blipFill>
        <p:spPr bwMode="auto">
          <a:xfrm>
            <a:off x="251521" y="4435379"/>
            <a:ext cx="2405238" cy="2089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77472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slide.ru/images/38/37673/960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7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816" y="1988840"/>
            <a:ext cx="3168352" cy="1058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Эл-Март\Desktop\ма\SAM_57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75706"/>
            <a:ext cx="2952328" cy="18936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908720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Слайд 9</a:t>
            </a:r>
            <a:endParaRPr lang="ru-RU" b="1" dirty="0"/>
          </a:p>
        </p:txBody>
      </p:sp>
      <p:pic>
        <p:nvPicPr>
          <p:cNvPr id="6147" name="Picture 3" descr="C:\Users\Эл-Март\Desktop\ма\SAM_57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442" y="822899"/>
            <a:ext cx="2598766" cy="2137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Эл-Март\Desktop\ма\SAM_57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53393"/>
            <a:ext cx="2929515" cy="19157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Эл-Март\Desktop\ма\SAM_58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869160"/>
            <a:ext cx="2676877" cy="18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Эл-Март\Desktop\29\IMG_15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98261" y="2571484"/>
            <a:ext cx="1921771" cy="26542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Эл-Март\Desktop\29\IMG_154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9" y="1234715"/>
            <a:ext cx="2939008" cy="18125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:\DCIM\102CANON\IMG_158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60" y="436485"/>
            <a:ext cx="1822978" cy="15474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6347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slide.ru/images/38/37673/960/img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7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5856" y="1916832"/>
            <a:ext cx="2952328" cy="1058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67744" y="908720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Слайд 10</a:t>
            </a:r>
            <a:endParaRPr lang="ru-RU" b="1" dirty="0"/>
          </a:p>
        </p:txBody>
      </p:sp>
      <p:pic>
        <p:nvPicPr>
          <p:cNvPr id="7170" name="Picture 2" descr="C:\Users\Эл-Март\Desktop\ма\SAM_57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075" y="1206311"/>
            <a:ext cx="4290323" cy="2510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Эл-Март\Desktop\29\IMG_15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631" y="3717032"/>
            <a:ext cx="3252714" cy="256420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Эл-Март\Desktop\ма\SAM_579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3312367" cy="25642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4209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slide.ru/images/38/37673/960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" y="-16572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1916832"/>
            <a:ext cx="2952328" cy="134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Эл-Март\Desktop\ма\SAM_57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84978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Эл-Март\Desktop\ма\SAM_57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16832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Эл-Март\Desktop\ма\SAM_578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9746"/>
          <a:stretch/>
        </p:blipFill>
        <p:spPr bwMode="auto">
          <a:xfrm>
            <a:off x="5220072" y="3944783"/>
            <a:ext cx="2376264" cy="2317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20675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slide.ru/images/38/37673/960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7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1916832"/>
            <a:ext cx="2880320" cy="12024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1916832"/>
            <a:ext cx="2880320" cy="1202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55776" y="908720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Слайд 11</a:t>
            </a:r>
            <a:endParaRPr lang="ru-RU" b="1" dirty="0"/>
          </a:p>
        </p:txBody>
      </p:sp>
      <p:pic>
        <p:nvPicPr>
          <p:cNvPr id="2050" name="Picture 2" descr="C:\Users\Эл-Март\Desktop\ма\SAM_57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737" b="24770"/>
          <a:stretch/>
        </p:blipFill>
        <p:spPr bwMode="auto">
          <a:xfrm>
            <a:off x="1979712" y="1292772"/>
            <a:ext cx="4176464" cy="21497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Эл-Март\Desktop\ма\SAM_579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b="22155"/>
          <a:stretch/>
        </p:blipFill>
        <p:spPr bwMode="auto">
          <a:xfrm>
            <a:off x="4211960" y="3453034"/>
            <a:ext cx="3204575" cy="29282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3781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slide.ru/images/38/37673/960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7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3848" y="1916832"/>
            <a:ext cx="2880320" cy="1202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83768" y="980728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Слайд 12</a:t>
            </a:r>
            <a:endParaRPr lang="ru-RU" b="1" dirty="0"/>
          </a:p>
        </p:txBody>
      </p:sp>
      <p:pic>
        <p:nvPicPr>
          <p:cNvPr id="3074" name="Picture 2" descr="C:\Users\Эл-Март\Desktop\ма\SAM_579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350" r="-1" b="21805"/>
          <a:stretch/>
        </p:blipFill>
        <p:spPr bwMode="auto">
          <a:xfrm>
            <a:off x="4932040" y="4293096"/>
            <a:ext cx="2729879" cy="22344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Эл-Март\Desktop\ма\SAM_57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4248472" cy="37815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4102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slide.ru/images/38/37673/960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7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1844824"/>
            <a:ext cx="3024336" cy="127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1844824"/>
            <a:ext cx="3024336" cy="124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55776" y="980728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Слайд 13</a:t>
            </a:r>
            <a:endParaRPr lang="ru-RU" b="1" dirty="0"/>
          </a:p>
        </p:txBody>
      </p:sp>
      <p:pic>
        <p:nvPicPr>
          <p:cNvPr id="4098" name="Picture 2" descr="http://s019.radikal.ru/i600/1601/c7/771d373b6d2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616624" cy="47017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69236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gslide.ru/images/38/37673/960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7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1772816"/>
            <a:ext cx="3240360" cy="1346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267744" y="908720"/>
            <a:ext cx="1183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Слайд14</a:t>
            </a:r>
            <a:endParaRPr lang="ru-RU" b="1" dirty="0"/>
          </a:p>
        </p:txBody>
      </p:sp>
      <p:pic>
        <p:nvPicPr>
          <p:cNvPr id="5122" name="Picture 2" descr="ÐÐµÑÑÐºÐ¸Ðµ Ð·Ð°Ð´Ð°Ð½Ð¸Ñ Ð¿Ð¾ Ð¼Ð°ÑÐµÐ¼Ð°ÑÐ¸ÑÐµÑÐºÐ¾Ð¼Ñ ÑÑÐµÑÑ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708" b="54210"/>
          <a:stretch/>
        </p:blipFill>
        <p:spPr bwMode="auto">
          <a:xfrm>
            <a:off x="1979712" y="1556792"/>
            <a:ext cx="5400600" cy="4608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5651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slide.ru/images/38/37673/960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7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816" y="1916832"/>
            <a:ext cx="3096344" cy="1058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67744" y="836712"/>
            <a:ext cx="130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Слайд 15</a:t>
            </a:r>
            <a:endParaRPr lang="ru-RU" b="1" dirty="0"/>
          </a:p>
        </p:txBody>
      </p:sp>
      <p:sp>
        <p:nvSpPr>
          <p:cNvPr id="5" name="AutoShape 4" descr="https://ds01.infourok.ru/uploads/ex/0e73/0000be3a-1703e9c2/hello_html_m496276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s://im0-tub-ru.yandex.net/i?id=2e45c1b45b1a52ade75ea6bc4de8922d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5328592" cy="4896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64691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slide.ru/images/38/37673/960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7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s://ds02.infourok.ru/uploads/ex/11fc/000073a3-9d8ae51d/img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s://im0-tub-ru.yandex.net/i?id=335e09b50eaf0afea94e965072624ae6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92696"/>
            <a:ext cx="5544615" cy="5688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169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cdd/00141d94-069ded41/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17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02027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slide.ru/images/38/37673/960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7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900igr.net/up/datas/105211/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92696"/>
            <a:ext cx="5608623" cy="5688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40057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slide.ru/images/38/37673/960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7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1916832"/>
            <a:ext cx="3384376" cy="1274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23728" y="620688"/>
            <a:ext cx="1190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Слайд 1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s://logiclike.com/blog/wp-content/uploads/2017/04/art-zachem-matemati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1124744"/>
            <a:ext cx="5688632" cy="5184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2137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slide.ru/images/38/37673/960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7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1916832"/>
            <a:ext cx="3168352" cy="1130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79712" y="764704"/>
            <a:ext cx="140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Слайд 2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http://co8tula.ru/upload/iblock/ce0/ce0345517a23a640660c6ddbfc9099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5688632" cy="45393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54014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slide.ru/images/38/37673/960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7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816" y="1772816"/>
            <a:ext cx="3528392" cy="1490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25236" y="836712"/>
            <a:ext cx="45070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Слайд 3</a:t>
            </a:r>
          </a:p>
          <a:p>
            <a:endParaRPr lang="ru-RU" b="1" dirty="0">
              <a:solidFill>
                <a:schemeClr val="tx2"/>
              </a:solidFill>
            </a:endParaRPr>
          </a:p>
          <a:p>
            <a:r>
              <a:rPr lang="ru-RU" b="1" dirty="0"/>
              <a:t>Как же сформировать у детей интерес к математике?</a:t>
            </a:r>
            <a:endParaRPr lang="ru-RU" dirty="0"/>
          </a:p>
          <a:p>
            <a:endParaRPr lang="ru-RU" b="1" dirty="0" smtClean="0">
              <a:solidFill>
                <a:schemeClr val="tx2"/>
              </a:solidFill>
            </a:endParaRPr>
          </a:p>
          <a:p>
            <a:endParaRPr lang="ru-RU" b="1" dirty="0">
              <a:solidFill>
                <a:schemeClr val="tx2"/>
              </a:solidFill>
            </a:endParaRPr>
          </a:p>
          <a:p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Эл-Март\Desktop\ма\SAM_57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13728"/>
            <a:ext cx="3195720" cy="23967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Эл-Март\Desktop\ма\SAM_57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4502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55041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slide.ru/images/38/37673/960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7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816" y="1700808"/>
            <a:ext cx="3384376" cy="1418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bursa.ucoz.ru/_si/0/852618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5131"/>
            <a:ext cx="4896543" cy="47272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908720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Слайд 4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1278052"/>
            <a:ext cx="4752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Как заинтересовать математикой</a:t>
            </a:r>
            <a:r>
              <a:rPr lang="ru-RU" sz="2000" b="1" dirty="0"/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2383165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slide.ru/images/38/37673/960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7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1916832"/>
            <a:ext cx="3096344" cy="1058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268760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Как сформировать интерес к формированию элементарных математических способностей у ребенка? </a:t>
            </a:r>
          </a:p>
        </p:txBody>
      </p:sp>
      <p:pic>
        <p:nvPicPr>
          <p:cNvPr id="3078" name="Picture 6" descr="http://hermeshotel.net/wp-content/uploads/2014/11/wpid-h2materinstvoh2_strongrazvitie_pamyatistrongstrongu_reben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673" y="2446040"/>
            <a:ext cx="3441551" cy="40723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11760" y="764704"/>
            <a:ext cx="1190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Слайд 5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511720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slide.ru/images/38/37673/960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7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3808" y="1916832"/>
            <a:ext cx="4032448" cy="1202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39752" y="764704"/>
            <a:ext cx="1262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Слайд 6</a:t>
            </a:r>
            <a:endParaRPr lang="ru-RU" b="1" dirty="0"/>
          </a:p>
        </p:txBody>
      </p:sp>
      <p:pic>
        <p:nvPicPr>
          <p:cNvPr id="4098" name="Picture 2" descr="C:\Users\Эл-Март\Desktop\ма\SAM_57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1134036"/>
            <a:ext cx="3251973" cy="24389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Эл-Март\Desktop\ма\SAM_58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7301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6941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slide.ru/images/38/37673/960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7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3848" y="1916832"/>
            <a:ext cx="3168352" cy="134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11760" y="908720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Слайд 7</a:t>
            </a:r>
            <a:endParaRPr lang="ru-RU" b="1" dirty="0"/>
          </a:p>
        </p:txBody>
      </p:sp>
      <p:pic>
        <p:nvPicPr>
          <p:cNvPr id="5" name="Picture 3" descr="C:\Users\Эл-Март\Desktop\29\IMG_149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439" b="13895"/>
          <a:stretch/>
        </p:blipFill>
        <p:spPr bwMode="auto">
          <a:xfrm>
            <a:off x="2015805" y="1274443"/>
            <a:ext cx="3564307" cy="2370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Эл-Март\Desktop\29\IMG_15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369" y="3861048"/>
            <a:ext cx="2147727" cy="2133992"/>
          </a:xfrm>
          <a:prstGeom prst="rect">
            <a:avLst/>
          </a:prstGeom>
          <a:noFill/>
          <a:ln w="57150">
            <a:solidFill>
              <a:schemeClr val="tx2"/>
            </a:solidFill>
          </a:ln>
          <a:scene3d>
            <a:camera prst="isometricOffAxis1Right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Эл-Март\Desktop\29\IMG_15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760" y="620688"/>
            <a:ext cx="2506632" cy="1606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Эл-Март\Desktop\29\IMG_15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59732"/>
            <a:ext cx="2520280" cy="19773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Эл-Март\Desktop\29\IMG_155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096" y="4221088"/>
            <a:ext cx="2873980" cy="2196244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660322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101</Words>
  <Application>Microsoft Office PowerPoint</Application>
  <PresentationFormat>Экран (4:3)</PresentationFormat>
  <Paragraphs>33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Эл-Март</dc:creator>
  <cp:lastModifiedBy>Future</cp:lastModifiedBy>
  <cp:revision>35</cp:revision>
  <dcterms:created xsi:type="dcterms:W3CDTF">2018-11-27T11:00:13Z</dcterms:created>
  <dcterms:modified xsi:type="dcterms:W3CDTF">2025-10-01T16:31:36Z</dcterms:modified>
</cp:coreProperties>
</file>