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28/04/2025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Future</cp:lastModifiedBy>
  <cp:revision>1</cp:revision>
  <dcterms:created xsi:type="dcterms:W3CDTF">2018-11-28T11:28:32Z</dcterms:created>
  <dcterms:modified xsi:type="dcterms:W3CDTF">2025-04-28T16:54:55Z</dcterms:modified>
</cp:coreProperties>
</file>