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1C75-73E9-4C7E-96A4-3CC88BF4CAB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2CD9-11FF-41BD-AB8D-76830F148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&quot;фон для презентации детск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992888" cy="32403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Многофункциональное пособие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Занимательная математика»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Юнные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мудрецы»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&quot;фон для презентации детск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176464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Задачи: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Образовательные: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Учить считать до 10, последовательно знакомить с образованием каждого числа в пределах от 5 до 10( на наглядной основе)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Учить устанавливать размерные отношения между 5-10 предметами разной длины(высоты, ширины)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Формировать понятия о том, что предмет можно разделить на несколько частей.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&quot;фон для презентации детск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43346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анализировать и сравнивать предметы по форме.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умение ориентироваться в окружающем пространстве.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детям представление о том, что утро, день, вечер и ночь составляют сутки.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&quot;фон для презентации детск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04664"/>
            <a:ext cx="8784976" cy="4896544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Развивающие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Развивать саморегуляцию и самоконтроль.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Развивать логическое мышление, память, творческое воображение, внимание, речь, мелкую моторику рук.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&quot;фон для презентации детск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79350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Воспитательные: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Развитие требовательности к себе.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Повышать уверенность в себе.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&quot;фон для презентации детск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Варианты игры: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ужная цифра 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Лото « Времена года 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Игра « Когда это бывает? » (части суток, времена года)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Построй лесенку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 Игра на развитие внимания « Что изменилось»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 « Собери по образцу »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  « Продолжи ряд »</a:t>
            </a:r>
          </a:p>
          <a:p>
            <a:pPr marL="514350" indent="-51435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&quot;фон для презентации детск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026" name="Picture 2" descr="C:\Users\ASUS\Desktop\IMG-220cc64b20affbafb69d35856ab0659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982904" cy="29523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7" name="Picture 3" descr="C:\Users\ASUS\Desktop\IMG-5ae24ca4db1044f81f7ddec11e92fdf0-V.jpg"/>
          <p:cNvPicPr>
            <a:picLocks noChangeAspect="1" noChangeArrowheads="1"/>
          </p:cNvPicPr>
          <p:nvPr/>
        </p:nvPicPr>
        <p:blipFill>
          <a:blip r:embed="rId4" cstate="print"/>
          <a:srcRect r="11050"/>
          <a:stretch>
            <a:fillRect/>
          </a:stretch>
        </p:blipFill>
        <p:spPr bwMode="auto">
          <a:xfrm>
            <a:off x="5004048" y="116632"/>
            <a:ext cx="3744416" cy="312034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8" name="Picture 4" descr="C:\Users\ASUS\Desktop\IMG-65e87e24ab559bc78369f7f8e3e09edf-V.jpg"/>
          <p:cNvPicPr>
            <a:picLocks noChangeAspect="1" noChangeArrowheads="1"/>
          </p:cNvPicPr>
          <p:nvPr/>
        </p:nvPicPr>
        <p:blipFill>
          <a:blip r:embed="rId5" cstate="print"/>
          <a:srcRect l="16137"/>
          <a:stretch>
            <a:fillRect/>
          </a:stretch>
        </p:blipFill>
        <p:spPr bwMode="auto">
          <a:xfrm>
            <a:off x="6012160" y="3645024"/>
            <a:ext cx="2993803" cy="26461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" name="Picture 5" descr="C:\Users\ASUS\Desktop\IMG-f2bddc9e99446ec410c128345c1d0ad7-V.jpg"/>
          <p:cNvPicPr>
            <a:picLocks noChangeAspect="1" noChangeArrowheads="1"/>
          </p:cNvPicPr>
          <p:nvPr/>
        </p:nvPicPr>
        <p:blipFill>
          <a:blip r:embed="rId6" cstate="print"/>
          <a:srcRect t="16751" r="2856" b="7240"/>
          <a:stretch>
            <a:fillRect/>
          </a:stretch>
        </p:blipFill>
        <p:spPr bwMode="auto">
          <a:xfrm>
            <a:off x="179512" y="3645024"/>
            <a:ext cx="2592288" cy="273630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" name="Picture 6" descr="C:\Users\ASUS\Desktop\IMG-7cdf3181016c32428631ca271da1499a-V.jpg"/>
          <p:cNvPicPr>
            <a:picLocks noChangeAspect="1" noChangeArrowheads="1"/>
          </p:cNvPicPr>
          <p:nvPr/>
        </p:nvPicPr>
        <p:blipFill>
          <a:blip r:embed="rId7" cstate="print"/>
          <a:srcRect b="19242"/>
          <a:stretch>
            <a:fillRect/>
          </a:stretch>
        </p:blipFill>
        <p:spPr bwMode="auto">
          <a:xfrm>
            <a:off x="3059832" y="3573016"/>
            <a:ext cx="2668500" cy="276328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&quot;фон для презентации детск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3075506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t="31841"/>
          <a:stretch>
            <a:fillRect/>
          </a:stretch>
        </p:blipFill>
        <p:spPr bwMode="auto">
          <a:xfrm>
            <a:off x="1979712" y="3284984"/>
            <a:ext cx="37291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-1"/>
            <a:ext cx="3563888" cy="4807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174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Многофункциональное пособие  « Занимательная математика»  или  « Юнные мудрецы»</vt:lpstr>
      <vt:lpstr> Задачи: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145</cp:revision>
  <dcterms:created xsi:type="dcterms:W3CDTF">2020-03-25T15:40:01Z</dcterms:created>
  <dcterms:modified xsi:type="dcterms:W3CDTF">2021-03-24T14:06:41Z</dcterms:modified>
</cp:coreProperties>
</file>