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97" r:id="rId3"/>
    <p:sldId id="298" r:id="rId4"/>
    <p:sldId id="300" r:id="rId5"/>
    <p:sldId id="269" r:id="rId6"/>
    <p:sldId id="299" r:id="rId7"/>
    <p:sldId id="264" r:id="rId8"/>
    <p:sldId id="260" r:id="rId9"/>
    <p:sldId id="261" r:id="rId10"/>
    <p:sldId id="279" r:id="rId11"/>
    <p:sldId id="270" r:id="rId12"/>
    <p:sldId id="271" r:id="rId13"/>
    <p:sldId id="273" r:id="rId14"/>
    <p:sldId id="285" r:id="rId15"/>
    <p:sldId id="290" r:id="rId16"/>
    <p:sldId id="289" r:id="rId17"/>
    <p:sldId id="294" r:id="rId18"/>
    <p:sldId id="293" r:id="rId19"/>
    <p:sldId id="30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64" autoAdjust="0"/>
    <p:restoredTop sz="94660"/>
  </p:normalViewPr>
  <p:slideViewPr>
    <p:cSldViewPr snapToGrid="0">
      <p:cViewPr>
        <p:scale>
          <a:sx n="70" d="100"/>
          <a:sy n="70" d="100"/>
        </p:scale>
        <p:origin x="-139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30251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5418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81036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531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0283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499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0950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34960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471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6433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038333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5765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04629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778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4824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2379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13AB8-47CA-484E-B796-3FA40752367B}" type="datetimeFigureOut">
              <a:rPr lang="ru-RU" smtClean="0"/>
              <a:pPr/>
              <a:t>20.03.2022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FA0A97-9879-473E-A8EA-41EF8B217D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39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1;&#1077;&#1093;&#1072;\Downloads\&#1084;&#1091;&#1079;&#1099;&#1082;&#1072;%20&#1076;&#1083;&#1103;%20&#1090;&#1088;&#1077;&#1085;&#1080;&#1088;&#1086;&#1074;&#1086;&#1082;\VID_20220112_160301.3gp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7900" y="1037874"/>
            <a:ext cx="6108700" cy="2857501"/>
          </a:xfrm>
        </p:spPr>
        <p:txBody>
          <a:bodyPr/>
          <a:lstStyle/>
          <a:p>
            <a:pPr algn="ctr"/>
            <a:r>
              <a:rPr lang="ru-RU" sz="1350" dirty="0"/>
              <a:t/>
            </a:r>
            <a:br>
              <a:rPr lang="ru-RU" sz="1350" dirty="0"/>
            </a:b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МДОАУ «Детский сад №98 г.Орска»</a:t>
            </a:r>
            <a:r>
              <a:rPr lang="ru-RU" sz="1400" dirty="0">
                <a:solidFill>
                  <a:schemeClr val="tx1"/>
                </a:solidFill>
              </a:rPr>
              <a:t/>
            </a:r>
            <a:br>
              <a:rPr lang="ru-RU" sz="1400" dirty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/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>Картотека игр по формированию коммуникативной компетенции</a:t>
            </a: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0299" y="3618284"/>
            <a:ext cx="6461992" cy="3128880"/>
          </a:xfrm>
        </p:spPr>
        <p:txBody>
          <a:bodyPr>
            <a:normAutofit fontScale="92500" lnSpcReduction="20000"/>
          </a:bodyPr>
          <a:lstStyle/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Выполнила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воспитатель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высшей категории: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Ваулина Л,М. </a:t>
            </a:r>
          </a:p>
          <a:p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 г.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68" y="3930072"/>
            <a:ext cx="2641600" cy="2641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369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86266" y="565492"/>
            <a:ext cx="733213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Умение выстраивать и поддерживать хорошие межличностные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отношения позволяет нам иметь широкие социальные связи,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верных друзей и счастливую семью. Развитие способностей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детей к построению таких взаимоотношений может помочь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предотвратить развитие проблем, таких как межличностные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конфликты и одиночество. 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Картотека игр по формированию коммуникативной компетенции представляет собой сборник игр, которые направлены на формирование и развитие у детей дошкольного возраста навыков общения.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того, насколько успешно удается сформировать и закрепить навыки общения в сознании дошкольника, зависит качество взаимоотношений с другими людьми взрослого человека. </a:t>
            </a: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0" y="4013200"/>
            <a:ext cx="2641600" cy="2641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304102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86266" y="565492"/>
            <a:ext cx="73321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902525"/>
            <a:ext cx="879721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коммуникативных игр – развитие навыков конструктивного общения.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Воспитывать умение слушать и слышать другого человека;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Воспитывать чувство единства, сплоченности, умение действовать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коллективе;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умение устанавливать доброжелательные отношения, замечать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положительные качества других и выражать это словами;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умение разрешать конфликтные ситуации и преодолевать конфликты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общении друг с другом;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Создавать благоприятную атмосферу свободного общения и эмоциональной близости.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400" y="3956707"/>
            <a:ext cx="2609245" cy="26092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304102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2363"/>
            <a:ext cx="6840187" cy="3686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Игровое упражнение 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«Дружба»</a:t>
            </a:r>
            <a:endParaRPr lang="ru-RU" sz="36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создание условий для дружелюбного отношения друг к другу.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Собрались все детки в круг.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твой друг и ты мой друг.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Вместе за руки возьмемся 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друг другу улыбнемся!</a:t>
            </a:r>
          </a:p>
          <a:p>
            <a:pPr algn="ctr"/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/>
              <a:t> </a:t>
            </a:r>
          </a:p>
          <a:p>
            <a:pPr algn="just">
              <a:lnSpc>
                <a:spcPct val="115000"/>
              </a:lnSpc>
            </a:pPr>
            <a:r>
              <a:rPr lang="ru-RU" sz="135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VID_20220112_160301.3gp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58805" y="2813833"/>
            <a:ext cx="5474503" cy="3765097"/>
          </a:xfrm>
          <a:prstGeom prst="rect">
            <a:avLst/>
          </a:prstGeom>
        </p:spPr>
      </p:pic>
      <p:sp>
        <p:nvSpPr>
          <p:cNvPr id="4" name="Стрелка вправо 3"/>
          <p:cNvSpPr/>
          <p:nvPr/>
        </p:nvSpPr>
        <p:spPr>
          <a:xfrm rot="7734392">
            <a:off x="6503158" y="2258706"/>
            <a:ext cx="832514" cy="272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646460" y="3029803"/>
            <a:ext cx="2129050" cy="1378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Нажмите  на фото: посмотрите видеофрагмент игры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473138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399" y="304799"/>
            <a:ext cx="6620933" cy="3252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«Ласковое  имя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endParaRPr lang="ru-RU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развивать умение вступать в контакт, оказывать внимание сверстникам.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Дети стоят в кругу, передают друг другу эстафету (цветок, “волшебную палочку”). При этом называют друг друга ласковым именем (например,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Ксюшенька,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Алёнушка, Димуля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т.д.) Воспитатель обращает внимание детей на ласковую интонацию.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63" y="3301794"/>
            <a:ext cx="3759203" cy="35562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19513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733" y="321735"/>
            <a:ext cx="7065336" cy="3409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«Нос к носу»</a:t>
            </a:r>
            <a:endParaRPr lang="ru-RU" sz="36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создание условий для тесной связи между партнерами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свободно располагаются по комнате и двигаются в любом направлении. По команде взрослого, например, «Нос к носу» они становятся по парам и касаются друг друга носами. Команды могут быть разнообразными: «Ладошка к ладошке», «Коленка к коленке», « Ухо к уху», «Щёчка к щёчке» и т.д.</a:t>
            </a:r>
          </a:p>
          <a:p>
            <a:r>
              <a:rPr lang="ru-RU" sz="2000" dirty="0" smtClean="0"/>
              <a:t> </a:t>
            </a:r>
          </a:p>
          <a:p>
            <a:pPr algn="just">
              <a:lnSpc>
                <a:spcPct val="115000"/>
              </a:lnSpc>
            </a:pPr>
            <a:r>
              <a:rPr lang="ru-RU" sz="135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30" y="3953255"/>
            <a:ext cx="2514465" cy="22219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473138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533" y="372533"/>
            <a:ext cx="8589532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           «Дотронься...»</a:t>
            </a:r>
          </a:p>
          <a:p>
            <a:pPr algn="ctr">
              <a:lnSpc>
                <a:spcPct val="115000"/>
              </a:lnSpc>
            </a:pPr>
            <a:endParaRPr lang="ru-RU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развитие навыков общения, умения просить, 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снятие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телесных зажимов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Количество играющих: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6-8 человек.</a:t>
            </a:r>
          </a:p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Необходимые приспособления: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игрушки.</a:t>
            </a:r>
          </a:p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Описание игры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дети становятся в круг, в центр складывают игрушки.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Ведущий произносит: «Дотронься до ... (глаза, колеса, правой ноги, 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хвоста и т. д.)». Кто не нашел необходимого предмета, водит.</a:t>
            </a:r>
          </a:p>
          <a:p>
            <a:pPr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Комментарий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игрушек должно быть меньше, чем детей.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Если у детей коммуникативные навыки развиты плохо, на начальных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этапах игры могут развиваться конфликты. Но в дальнейшем, 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при систематическом проведении бесед и обсуждении проблемных 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ситуаций с нравственным содержанием с включением этой </a:t>
            </a:r>
          </a:p>
          <a:p>
            <a:pPr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 подобных игр, дети научатся делиться, находить общий язык.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833" y="220813"/>
            <a:ext cx="2126866" cy="24100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57544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637" y="264583"/>
            <a:ext cx="7767084" cy="529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endParaRPr lang="ru-RU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Охота на тигров»</a:t>
            </a:r>
          </a:p>
          <a:p>
            <a:pPr algn="ctr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                                  </a:t>
            </a: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развитие коммуникативных навыков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Количество играющих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не менее 4 человек.</a:t>
            </a: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Необходимые приспособления: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маленькая игрушка (тигр).</a:t>
            </a: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Описание игры: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дети встают в круг, водящий отворачивается к стене, громко считает до 10. Пока водящий считает, дети передают друг другу игрушку. Когда ведущий заканчивает считать, ребенок, у которого оказалась игрушка, закрывает тигра ладошками и вытягивает вперед руки. Остальные дети делают точно так же. Водящий должен найти тигра. Если он угадал, то водящим становится тот, у кого была игрушка.</a:t>
            </a:r>
          </a:p>
          <a:p>
            <a:pPr algn="ctr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Можно потренировать детей в умении сдерживать эмоции, не проявлять их внешне. Это достаточно трудно для детей-дошкольников.</a:t>
            </a:r>
          </a:p>
        </p:txBody>
      </p:sp>
      <p:pic>
        <p:nvPicPr>
          <p:cNvPr id="13314" name="Picture 2" descr="https://www.artwall.ru/files/products/400_F_447025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161" y="314499"/>
            <a:ext cx="1625468" cy="1644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973774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9703"/>
            <a:ext cx="7001540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Зеркала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развитие наблюдательности и коммуникативных навыков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Количество играющих: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группа детей.</a:t>
            </a: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Описание игры: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выбирается ведущий. Он становится в центре, дети обступают его полукругом. Ведущий может показывать любые движения, играющие должны повторить их. Если ребенок ошибается, он выбывает. Победивший ребенок становится ведущим.</a:t>
            </a: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Комментарий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необходимо напомнить детям, что они — «зеркало» ведущего, т. е. должны выполнять движения той же рукой (ногой), что и он.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8369"/>
            <a:ext cx="9144000" cy="16696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89101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267" y="118533"/>
            <a:ext cx="7006659" cy="4207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«Ладонь в ладонь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развитие коммуникативных навыков, получение опыта взаимодействия в парах, преодоление боязни тактильного контакта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Количество играющих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2 или больше человек.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Необходимые приспособления: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стол, стулья и т. д.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Описание игры: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дети становятся попарно, прижимая правую ладонь к левой ладони и левую ладонь к правой ладони друга. Соединенные таким образом, они должны передвигаться по комнате, обходя различные препятствия: стол, стулья, кровать, гору (в виде кучи подушек), реку (в виде разложенного полотенца или детской железной дороги) и т. д.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856" y="4511486"/>
            <a:ext cx="2292520" cy="20257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37279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333" y="220133"/>
            <a:ext cx="7128933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«Эхо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  <a:endParaRPr lang="ru-RU" sz="2100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учить детей быть открытыми для работы с другими, подчиняться общему ритму движений.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Дети отвечают на звуки ведущего дружным эхо. Например, на хлопок воспитателя участники группы отвечают дружными хлопками. Ведущий может подавать другие сигналы: серию хлопков в определённом ритме, постукивание по столу, стене, коленям, притопывание и т.д. Упражнение может выполняться в подгруппе (4—5 человек) или со всей группой детей.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При выполнении небольшими подгруппами одна подгруппа оценивает слаженность действий другой.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34" y="4387133"/>
            <a:ext cx="6350000" cy="24708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787488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03200"/>
            <a:ext cx="7215963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«Кто к нам в гости пришел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?»</a:t>
            </a:r>
          </a:p>
          <a:p>
            <a:pPr algn="ctr">
              <a:lnSpc>
                <a:spcPct val="115000"/>
              </a:lnSpc>
            </a:pPr>
            <a:endParaRPr lang="ru-RU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 игры: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учить детей переключать свое внимание с себя на окружающих, брать на себя роль и действовать в соответствии с ней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Ход игры.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 начале игры ведущий объясняет детям, что сейчас они будут встречать гостей. Задача детей - угадать, кто именно пришел к ним в гости. Из числа детей ведущий выбирает игроков, каждому из которых дает определенное задание - изобразить животное. Делать это можно посредством жестов, мимики, звукоподражаний. (Игрок, изображающий собаку, может "помахивать хвостиком"- махать сзади рукой и лаять и т.д.). Игроки, изображающие животных, выходят к детям-зрителям по очереди. Зрители должны догадаться, кто именно пришел к ним в гости, приветливо встретить каждого гостя и усадить его рядом.	</a:t>
            </a:r>
          </a:p>
        </p:txBody>
      </p:sp>
      <p:pic>
        <p:nvPicPr>
          <p:cNvPr id="9218" name="Picture 2" descr="https://www.vippng.com/png/detail/64-649770_cartoon-katze-cartoon-picture-of-ca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0663" y="4717717"/>
            <a:ext cx="2096305" cy="1955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100670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0933" y="270933"/>
            <a:ext cx="722502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«Добрые эльфы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just">
              <a:lnSpc>
                <a:spcPct val="115000"/>
              </a:lnSpc>
            </a:pP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Воспитатель садится на ковёр, рассаживая детей вокруг себя.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Воспитатель. Когда-то давным-давно люди, борясь за выживание, вынуждены были работать и днём и ночью. Конечно, они очень уставали. Сжалились над ними добрые эльфы. С наступлением ночи они стали прилетать к людям и, нежно поглаживая их, ласково убаюкивать добрыми словами. И люди засыпали. А утром, полные сил, с удвоенной энергией брались за работу. 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Сейчас мы с вами разыграем роли древних людей и добрых эльфов. Те, кто сидит по правую руку от меня, исполнят роли этих тружеников, а те, кто по левую, - эльфов. Потом мы поменяемся ролями. Итак, наступила ночь. Изнемогающие от усталости люди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продолжают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работать, а добрые эльфы прилетают и убаюкивают их…</a:t>
            </a:r>
          </a:p>
        </p:txBody>
      </p:sp>
      <p:pic>
        <p:nvPicPr>
          <p:cNvPr id="8194" name="Picture 2" descr="https://img2.freepng.ru/20190627/yi/kisspng-watermelon-clip-art-illustration-cartoon-green-5d14e0d7162208.7238735815616493670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9404" y="5141710"/>
            <a:ext cx="1700520" cy="15115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0123424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908" y="249147"/>
            <a:ext cx="6932427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«Пожелание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воспитывать интерес к партнёру по общению.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садятся в круг и, передавая мяч (“волшебную палочку” или др.), высказывают друг другу пожелания. Например: “Желаю тебе хорошего настроения”, “Всегда будь таким же смелым (добрым, красивым…), как сейчас” и т.д.</a:t>
            </a:r>
          </a:p>
          <a:p>
            <a:pPr algn="just">
              <a:lnSpc>
                <a:spcPct val="115000"/>
              </a:lnSpc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908" y="2997201"/>
            <a:ext cx="6932427" cy="261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«Сделай  подарок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b="1" u="sng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знакомить детей с невербальными способами общения.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Педагог изображает различные предметы при помощи жестов и выразительных движений. Отгадавший получает этот предмет “в подарок”. Затем ведущий предлагает детям сделать подарок друг для друга.	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0" y="3996267"/>
            <a:ext cx="2997200" cy="2997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641744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0934" y="321733"/>
            <a:ext cx="6910966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Упражнение «Веселый счет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снятие внутреннего напряжения участников, сплочение группы путем совместного и одновременного выполнения упражнения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Ход упражнения: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Ведущий называет какое-либо число, не превышающее количество человек в группе. Названное количество участников встает. В выполнении упражнения необходимо добиться синхронности, участники не должны совещаться.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Психологический смысл упражнения: упражнение позволяет участникам почувствовать другого, понять его мысли с целью более эффективного выполнения задания.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Обсуждение: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почему сначала не получалось выполнить задание? Что помогло в выполнении задания?</a:t>
            </a:r>
          </a:p>
        </p:txBody>
      </p:sp>
      <p:pic>
        <p:nvPicPr>
          <p:cNvPr id="5122" name="Picture 2" descr="https://avatars.mds.yandex.net/get-mpic/4559636/img_id6527647077174888910.jpeg/14h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3425" y="4948866"/>
            <a:ext cx="2792342" cy="17044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682625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200" y="135468"/>
            <a:ext cx="6782391" cy="473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«Пирамида любви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воспитывать уважительное, заботливое отношение к миру и людям; развивать коммуникативные способности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Ход: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дети сидят в кругу. Воспитатель говорит: «Каждый из нас что-то или кого-то любит; всем нам присуще это чувство, и все мы по-разному его выражаем. Я люблю свою семью, своих детей, свой дом, свой город, свою работу. Расскажите и вы, кого и что любите вы. (Рассказы детей.) А сейчас давайте построим «пирамидку любви» из наших с вами рук. Я назову что-то любимое и положу свою руку, затем каждый из вас будет называть своё любимое и класть свою руку. (Дети выстраивают пирамиду.) Вы чувствуете тепло рук? Вам приятно это состояние? Посмотрите, какая высокая у нас получилась пирамида. Высокая, потому что мы любимы и любим сами».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16" y="4778112"/>
            <a:ext cx="3448051" cy="22619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07603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467" y="220134"/>
            <a:ext cx="8652342" cy="6437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Коробочка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добрых поступков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 игры: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воспитание у детей доброжелательного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отношения</a:t>
            </a:r>
          </a:p>
          <a:p>
            <a:pPr algn="just">
              <a:lnSpc>
                <a:spcPct val="115000"/>
              </a:lnSpc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друг к другу, создание положительного эмоционального 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настроя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 детском коллективе, воспитание в детях умения 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замечать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и ценить положительные поступки, совершенные 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другими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людьми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Ход игры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педагог показывает детям коробку, наполненную кубиками, высыпает их и предлагает детям представить, что каждый кубик – это хороший поступок, совершенный кем-либо из детей. Игра продолжается в течение определенного промежутка времени, например, в течение одного дня. Каждый ребенок может положить в коробку кубик за любой хороший поступок, неважно, кто его совершил – этот ребенок или кто-то другой. О каждом положенном в коробку кубике дети сообщают педагогу, по окончании игры подводятся итоги. Педагог вместе с детьми подсчитывает количество кубиков, вспоминаются и анализируются добрые поступки, за которые были сложены в коробку кубики, поощряются и ставятся в пример дети, совершившие эти поступки.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Один и тот же поступок не должен оцениваться дважды.	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2282774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130" y="262060"/>
            <a:ext cx="6602819" cy="3649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«Сундучок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115000"/>
              </a:lnSpc>
            </a:pPr>
            <a:endParaRPr lang="ru-RU" sz="21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Цель: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учить детей задавать открытые и закрытые вопросы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Возраст: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5-7 лет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 столе стоит сундучок, в котором лежит какой-нибудь предмет. Вызывают одного ребёнка, он заглядывает в сундучок. Остальные дети задают ему вопросы о цвете, форме, качестве, </a:t>
            </a:r>
          </a:p>
          <a:p>
            <a:pPr algn="just">
              <a:lnSpc>
                <a:spcPct val="115000"/>
              </a:lnSpc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свойствах и т. д. этого предмета до тех пор, пока не угадают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,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что лежит в сундучке.</a:t>
            </a:r>
          </a:p>
          <a:p>
            <a:pPr algn="just">
              <a:lnSpc>
                <a:spcPct val="115000"/>
              </a:lnSpc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Правило: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на все вопросы надо отвечать только «Да» или «Нет».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0" y="4065790"/>
            <a:ext cx="2929467" cy="25403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870" y="5382376"/>
            <a:ext cx="1490530" cy="14756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2591730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967" y="2074458"/>
            <a:ext cx="723331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СПАСИБО ЗА ВНИМАНИЕ!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72" y="2988861"/>
            <a:ext cx="3276842" cy="32768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928</TotalTime>
  <Words>1572</Words>
  <Application>Microsoft Office PowerPoint</Application>
  <PresentationFormat>Экран (4:3)</PresentationFormat>
  <Paragraphs>133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Грань</vt:lpstr>
      <vt:lpstr> МДОАУ «Детский сад №98 г.Орска»   Картотека игр по формированию коммуникативной компетенции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комбинированного вида №9 «Золотой ключик»   Картотека коммуникативных  игр-упражнений</dc:title>
  <dc:creator>Сергей</dc:creator>
  <cp:lastModifiedBy>Леха</cp:lastModifiedBy>
  <cp:revision>114</cp:revision>
  <dcterms:created xsi:type="dcterms:W3CDTF">2018-01-03T12:41:30Z</dcterms:created>
  <dcterms:modified xsi:type="dcterms:W3CDTF">2022-03-20T14:34:46Z</dcterms:modified>
</cp:coreProperties>
</file>