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1" r:id="rId3"/>
    <p:sldId id="262" r:id="rId4"/>
    <p:sldId id="259" r:id="rId5"/>
    <p:sldId id="279" r:id="rId6"/>
    <p:sldId id="260" r:id="rId7"/>
    <p:sldId id="263" r:id="rId8"/>
    <p:sldId id="264" r:id="rId9"/>
    <p:sldId id="265" r:id="rId10"/>
    <p:sldId id="285" r:id="rId11"/>
    <p:sldId id="258" r:id="rId12"/>
    <p:sldId id="267" r:id="rId13"/>
    <p:sldId id="266" r:id="rId14"/>
    <p:sldId id="268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vXjJ0evNzlYwt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84282761_3-1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396537" cy="70474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41132"/>
            <a:ext cx="7416824" cy="12241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«Огород на подоконнике в детском саду» </a:t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«Чиполлино»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39148" y="5877095"/>
            <a:ext cx="921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проекта: воспитатели:  Ваулина Любовь Михайловна  </a:t>
            </a:r>
          </a:p>
          <a:p>
            <a:pPr algn="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Сливкина Людмила Романовна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054" y="179467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МДОАУ «Детский сад</a:t>
            </a:r>
            <a:r>
              <a:rPr lang="ru-RU" sz="2400" b="1" dirty="0">
                <a:solidFill>
                  <a:srgbClr val="C00000"/>
                </a:solidFill>
              </a:rPr>
              <a:t> №98 г. Орска»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1730796"/>
            <a:ext cx="5400599" cy="4066334"/>
          </a:xfrm>
          <a:prstGeom prst="rect">
            <a:avLst/>
          </a:prstGeom>
          <a:ln w="22225">
            <a:solidFill>
              <a:srgbClr val="FF0000"/>
            </a:solidFill>
          </a:ln>
          <a:scene3d>
            <a:camera prst="orthographicFront"/>
            <a:lightRig rig="threePt" dir="t"/>
          </a:scene3d>
          <a:sp3d contourW="50800">
            <a:contourClr>
              <a:srgbClr val="00B0F0"/>
            </a:contourClr>
          </a:sp3d>
        </p:spPr>
      </p:pic>
    </p:spTree>
    <p:extLst>
      <p:ext uri="{BB962C8B-B14F-4D97-AF65-F5344CB8AC3E}">
        <p14:creationId xmlns:p14="http://schemas.microsoft.com/office/powerpoint/2010/main" val="110234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84282761_3-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contourClr>
              <a:srgbClr val="00B0F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851212"/>
            <a:ext cx="8229600" cy="13552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трудились: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помогали,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 срезали,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огород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поливали!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1" y="3108009"/>
            <a:ext cx="4053829" cy="3052295"/>
          </a:xfrm>
          <a:scene3d>
            <a:camera prst="orthographicFront"/>
            <a:lightRig rig="threePt" dir="t"/>
          </a:scene3d>
          <a:sp3d contourW="31750">
            <a:contourClr>
              <a:srgbClr val="00B0F0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22518"/>
            <a:ext cx="3673846" cy="2766190"/>
          </a:xfrm>
          <a:scene3d>
            <a:camera prst="orthographicFront"/>
            <a:lightRig rig="threePt" dir="t"/>
          </a:scene3d>
          <a:sp3d contourW="50800">
            <a:contourClr>
              <a:srgbClr val="00B0F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33" y="168401"/>
            <a:ext cx="2710824" cy="3600314"/>
          </a:xfrm>
          <a:prstGeom prst="rect">
            <a:avLst/>
          </a:prstGeom>
          <a:scene3d>
            <a:camera prst="orthographicFront"/>
            <a:lightRig rig="threePt" dir="t"/>
          </a:scene3d>
          <a:sp3d contourW="50800">
            <a:contourClr>
              <a:srgbClr val="00B0F0"/>
            </a:contourClr>
          </a:sp3d>
        </p:spPr>
      </p:pic>
    </p:spTree>
    <p:extLst>
      <p:ext uri="{BB962C8B-B14F-4D97-AF65-F5344CB8AC3E}">
        <p14:creationId xmlns:p14="http://schemas.microsoft.com/office/powerpoint/2010/main" val="178614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384282761_3-16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39" y="656830"/>
            <a:ext cx="4174561" cy="5544339"/>
          </a:xfrm>
          <a:scene3d>
            <a:camera prst="orthographicFront"/>
            <a:lightRig rig="threePt" dir="t"/>
          </a:scene3d>
          <a:sp3d contourW="38100">
            <a:bevelT w="19050"/>
            <a:bevelB w="19050"/>
            <a:contourClr>
              <a:srgbClr val="00B0F0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2450232" cy="3938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23518" y="274638"/>
            <a:ext cx="8313177" cy="1594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результаты вы взгляните.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Труд ребят вы оцените!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прогулку вышли дети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Погулять и поиграть,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Свежим воздухом подышать.</a:t>
            </a:r>
          </a:p>
          <a:p>
            <a:endParaRPr lang="ru-RU" sz="24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80" y="1869041"/>
            <a:ext cx="4320299" cy="3252931"/>
          </a:xfrm>
          <a:prstGeom prst="rect">
            <a:avLst/>
          </a:prstGeom>
          <a:scene3d>
            <a:camera prst="orthographicFront"/>
            <a:lightRig rig="threePt" dir="t"/>
          </a:scene3d>
          <a:sp3d contourW="31750">
            <a:contourClr>
              <a:srgbClr val="00B0F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84282761_3-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89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6431"/>
            <a:ext cx="5312390" cy="56838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наш дружный сад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Целый дом веселых ребят!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68960"/>
            <a:ext cx="2641692" cy="3508499"/>
          </a:xfrm>
          <a:scene3d>
            <a:camera prst="orthographicFront"/>
            <a:lightRig rig="threePt" dir="t"/>
          </a:scene3d>
          <a:sp3d contourW="44450">
            <a:contourClr>
              <a:srgbClr val="00B0F0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06" y="304685"/>
            <a:ext cx="1868801" cy="2483734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>
            <a:contourClr>
              <a:srgbClr val="00B0F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097359"/>
            <a:ext cx="2677614" cy="3556205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>
            <a:contourClr>
              <a:srgbClr val="00B0F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60" y="2508794"/>
            <a:ext cx="2698920" cy="3584502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>
            <a:contourClr>
              <a:srgbClr val="00B0F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84282761_3-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7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F0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91786"/>
            <a:ext cx="3369151" cy="2536772"/>
          </a:xfrm>
          <a:scene3d>
            <a:camera prst="orthographicFront"/>
            <a:lightRig rig="threePt" dir="t"/>
          </a:scene3d>
          <a:sp3d contourW="38100">
            <a:contourClr>
              <a:srgbClr val="00B0F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18" y="2090881"/>
            <a:ext cx="2662854" cy="3536603"/>
          </a:xfrm>
          <a:scene3d>
            <a:camera prst="orthographicFront"/>
            <a:lightRig rig="threePt" dir="t"/>
          </a:scene3d>
          <a:sp3d contourW="50800">
            <a:extrusionClr>
              <a:srgbClr val="00B0F0"/>
            </a:extrusionClr>
            <a:contourClr>
              <a:srgbClr val="00B0F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48" y="51223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мастерской мы побывали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Друзей Чиполлино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клеили, вырезали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Книгу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витаминов для сада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создавали!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0" y="1655230"/>
            <a:ext cx="2737064" cy="2060848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>
            <a:contourClr>
              <a:srgbClr val="00B0F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09" y="1805838"/>
            <a:ext cx="1992430" cy="2646196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>
            <a:contourClr>
              <a:srgbClr val="00B0F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94" y="4733355"/>
            <a:ext cx="2321893" cy="1748249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>
            <a:contourClr>
              <a:srgbClr val="00B0F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84282761_3-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66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Урожай мы свой собрали</a:t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Угостили всех друзей:</a:t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«Кушай лук и не болей!»</a:t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9303"/>
            <a:ext cx="3407783" cy="4525963"/>
          </a:xfrm>
          <a:scene3d>
            <a:camera prst="orthographicFront"/>
            <a:lightRig rig="threePt" dir="t"/>
          </a:scene3d>
          <a:sp3d contourW="57150">
            <a:contourClr>
              <a:srgbClr val="00B0F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12" y="2699175"/>
            <a:ext cx="4392488" cy="3307285"/>
          </a:xfrm>
          <a:prstGeom prst="rect">
            <a:avLst/>
          </a:prstGeom>
          <a:scene3d>
            <a:camera prst="orthographicFront"/>
            <a:lightRig rig="threePt" dir="t"/>
          </a:scene3d>
          <a:sp3d contourW="57150">
            <a:contourClr>
              <a:srgbClr val="00B0F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84282761_3-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309" y="46531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</a:t>
            </a: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по ссылочке пройдите и наши труды посмотрите!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disk.yandex.ru/i/vXjJ0evNzlYwtg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1508198"/>
            <a:ext cx="1734970" cy="17349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16" y="1914951"/>
            <a:ext cx="823712" cy="13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84282761_3-1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528000"/>
            <a:ext cx="9144000" cy="73894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1551" y="1020163"/>
            <a:ext cx="6048672" cy="144016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практическую деятельность по выращиванию </a:t>
            </a:r>
            <a:r>
              <a:rPr lang="ru-RU" sz="27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лука  и других </a:t>
            </a: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 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комнатных </a:t>
            </a:r>
            <a:r>
              <a:rPr lang="ru-RU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условиях.</a:t>
            </a:r>
            <a:endParaRPr lang="ru-RU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3664" y="40466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760" y="2816060"/>
            <a:ext cx="3424464" cy="3424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84282761_3-1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699067"/>
            <a:ext cx="6408712" cy="3314109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Расширить знания детей о том, как создать мини-огород.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Вызвать интерес детей ежедневно ухаживать за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луком и другими растениями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комнатных условиях.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Формировать представление детей о необходимости света, тепла,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влаги,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почвы для роста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растений.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Воспитывать  бережное отношение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природе.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 детей трудовые навыки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Научить детей видеть результат своего труда.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7683" y="105273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3129405"/>
            <a:ext cx="1990957" cy="3781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84282761_3-1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95619"/>
            <a:ext cx="8229600" cy="331236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расширение знаний детей об овоще – лук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знаний об уходе за растениями, на осознание детьми значимости овощей в жизнедеятельности человека.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7683" y="105273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468" y="3407862"/>
            <a:ext cx="1990957" cy="3781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07863"/>
            <a:ext cx="1178379" cy="1965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84282761_3-16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" y="-21688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35696" y="25996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проекта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7604" y="1162946"/>
            <a:ext cx="71287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(выявление уровня знаний о растениях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работы над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необходимого для реализации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литературы, для ознакомления с главным героем.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– развивающей среды по теме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лука и других овощных культур.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растениями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пользе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лука.</a:t>
            </a:r>
            <a:endParaRPr lang="ru-RU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Игра-инсценировка «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Весёлый огород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-огород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окне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Чиполлино»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5095907"/>
            <a:ext cx="1702954" cy="1702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84282761_3-1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468543" cy="7101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184576"/>
          </a:xfrm>
        </p:spPr>
        <p:txBody>
          <a:bodyPr>
            <a:normAutofit/>
          </a:bodyPr>
          <a:lstStyle/>
          <a:p>
            <a:pPr algn="l"/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вырастить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 и другие растения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комнатных условиях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познавательно-исследовательский, творческий. 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краткосрочный,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групповой.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5-6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лет,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родители.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–апрель  2023г.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7683" y="105273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4560856"/>
            <a:ext cx="1812373" cy="230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384282761_3-1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79513" y="-338640"/>
            <a:ext cx="786256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Мы играли, рисовали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Вдруг все дружно вслух сказали: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«Поиграем в детский сад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  не  в обычный-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 на окне – огород, ну очень симпатичный!»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Назвали сад мы «Чиполлино»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Посадили дружно лук.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Чтобы он нас защищал от семи недуг!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Яичные скорлупки- детки из яслей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Посадили травку в них,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Чтобы было веселей!</a:t>
            </a:r>
          </a:p>
          <a:p>
            <a:endParaRPr lang="ru-RU" sz="20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4" y="3886200"/>
            <a:ext cx="2412959" cy="2658700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>
            <a:contourClr>
              <a:srgbClr val="00B0F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173" y="629540"/>
            <a:ext cx="3240360" cy="2430270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>
            <a:contourClr>
              <a:srgbClr val="00B0F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66" y="3608599"/>
            <a:ext cx="3255167" cy="2441375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>
            <a:contourClr>
              <a:srgbClr val="00B0F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51" y="3485256"/>
            <a:ext cx="2281715" cy="3030402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>
            <a:contourClr>
              <a:srgbClr val="00B0F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84282761_3-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332" y="-15507"/>
            <a:ext cx="9144000" cy="685800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149474" y="-93862"/>
            <a:ext cx="8231574" cy="1871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нашем саду «Чиполлино» много друзей,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Посадили томат, редиску, укроп, ячмень,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сельдерей!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5" y="3508690"/>
            <a:ext cx="2116667" cy="2811199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>
            <a:bevelT w="44450"/>
            <a:contourClr>
              <a:srgbClr val="00B0F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48351"/>
            <a:ext cx="2304256" cy="3060339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>
            <a:bevelT w="25400"/>
            <a:contourClr>
              <a:srgbClr val="00B0F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30" y="1973916"/>
            <a:ext cx="2222694" cy="2952015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>
            <a:contourClr>
              <a:srgbClr val="00B0F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517" y="3740727"/>
            <a:ext cx="2187654" cy="2905477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>
            <a:contourClr>
              <a:srgbClr val="00B0F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7630" y="2001068"/>
            <a:ext cx="1335144" cy="17004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99" y="1628800"/>
            <a:ext cx="1044111" cy="1689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84282761_3-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Дневник наблюдений ребята ведут-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Наблюдают, рисуют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Труды свои ждут!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ru-RU" sz="24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39" y="2420888"/>
            <a:ext cx="4289737" cy="3229920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>
            <a:contourClr>
              <a:srgbClr val="00B0F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19672"/>
            <a:ext cx="3409951" cy="4528841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>
            <a:contourClr>
              <a:srgbClr val="00B0F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316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  «Огород на подоконнике в детском саду»  Детский сад  «Чиполлино»</vt:lpstr>
      <vt:lpstr>   Вовлечение детей в практическую деятельность по выращиванию лука  и других растений в комнатных условиях.</vt:lpstr>
      <vt:lpstr>1. Расширить знания детей о том, как создать мини-огород. 2. Вызвать интерес детей ежедневно ухаживать за луком и другими растениями в комнатных условиях. 3. Формировать представление детей о необходимости света, тепла, влаги, почвы для роста растений. 4. Воспитывать  бережное отношение к природе. 5. Сформировать у детей трудовые навыки. 6. Научить детей видеть результат своего труда. </vt:lpstr>
      <vt:lpstr>Проект направлен на расширение знаний детей об овоще – лук,  формирование знаний об уходе за растениями, на осознание детьми значимости овощей в жизнедеятельности человека.</vt:lpstr>
      <vt:lpstr>Презентация PowerPoint</vt:lpstr>
      <vt:lpstr>Тема: можно ли вырастить лук и другие растения в комнатных условиях?  Вид проекта: познавательно-исследовательский, творческий.  Тип проекта: краткосрочный, групповой. Участники проекта: дети 5-6 лет, воспитатели, родители. Сроки реализации проекта: март –апрель  2023г.</vt:lpstr>
      <vt:lpstr>Презентация PowerPoint</vt:lpstr>
      <vt:lpstr>Презентация PowerPoint</vt:lpstr>
      <vt:lpstr>Дневник наблюдений ребята ведут- Наблюдают, рисуют Труды свои ждут!  </vt:lpstr>
      <vt:lpstr>Все трудились: помогали, лук срезали, огород мы поливали!</vt:lpstr>
      <vt:lpstr>Презентация PowerPoint</vt:lpstr>
      <vt:lpstr>Вот такой наш дружный сад Целый дом веселых ребят!</vt:lpstr>
      <vt:lpstr>В мастерской мы побывали Друзей Чиполлино клеили, вырезали! Книгу витаминов для сада создавали! </vt:lpstr>
      <vt:lpstr> Урожай мы свой собрали Угостили всех друзей: «Кушай лук и не болей!»  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Леха</cp:lastModifiedBy>
  <cp:revision>143</cp:revision>
  <dcterms:created xsi:type="dcterms:W3CDTF">2019-02-17T14:38:13Z</dcterms:created>
  <dcterms:modified xsi:type="dcterms:W3CDTF">2023-04-17T14:41:04Z</dcterms:modified>
</cp:coreProperties>
</file>