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2" r:id="rId6"/>
    <p:sldId id="271" r:id="rId7"/>
    <p:sldId id="275" r:id="rId8"/>
    <p:sldId id="274" r:id="rId9"/>
    <p:sldId id="276" r:id="rId10"/>
    <p:sldId id="277" r:id="rId11"/>
    <p:sldId id="262" r:id="rId12"/>
    <p:sldId id="279" r:id="rId13"/>
    <p:sldId id="269" r:id="rId14"/>
    <p:sldId id="270" r:id="rId1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0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7" autoAdjust="0"/>
  </p:normalViewPr>
  <p:slideViewPr>
    <p:cSldViewPr>
      <p:cViewPr>
        <p:scale>
          <a:sx n="80" d="100"/>
          <a:sy n="80" d="100"/>
        </p:scale>
        <p:origin x="-1086" y="-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3C58-BB52-40BC-8043-DDF25564B4CC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4F1B-E452-45DE-9786-702042719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9BF6-C287-4737-9D83-7DDEA133FFE0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389BC-F33B-4AAD-8E29-29DBC903C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02E3-9386-4E99-A404-6FBC0145A905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1CA5-EBE0-43B4-AF4C-B129C443B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B1C1-A488-4DB2-AAB2-9210096267AA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14F7-E271-4958-9741-627268F0C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2712-4741-4BE1-822B-E20505116516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B157-904F-4FB3-A542-EF98EFE9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D1E3-3E8B-457C-98C1-5B6457A9980F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A963-A978-4F81-9627-C55F3907E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2694-9C05-40CD-95D4-BDD4DC672C79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B8C0-E406-480F-B365-E561E50DB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1220-E61E-45F8-9D9C-C389344E0916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2216-0B93-4FF9-A1EE-846CE7FE6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EBAC-B129-4F7B-ADF8-A91B7E358F84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E529-C671-40D1-9A06-60478570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55A8-446E-4F5D-AAAD-E8A3154954D1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F349-8282-4632-B601-2CAACA47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0018-9F6A-418D-9760-C5E50A6A416B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6FF7-7BB9-421C-A9CD-08F016C71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02FEEF-B985-48A4-B978-312D4AA357B5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84582-D542-41C3-8978-24C9713EB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5263"/>
            <a:ext cx="7918450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B0F0"/>
                </a:solidFill>
              </a:rPr>
              <a:t>                      </a:t>
            </a:r>
            <a:r>
              <a:rPr lang="ru-RU" sz="1400" b="1" dirty="0" smtClean="0">
                <a:solidFill>
                  <a:srgbClr val="00B0F0"/>
                </a:solidFill>
                <a:cs typeface="BakerSignet HUN" pitchFamily="34" charset="0"/>
              </a:rPr>
              <a:t>Муниципальное   дошкольное образовательное автономное учреждение</a:t>
            </a:r>
            <a:br>
              <a:rPr lang="ru-RU" sz="1400" b="1" dirty="0" smtClean="0">
                <a:solidFill>
                  <a:srgbClr val="00B0F0"/>
                </a:solidFill>
                <a:cs typeface="BakerSignet HUN" pitchFamily="34" charset="0"/>
              </a:rPr>
            </a:br>
            <a:r>
              <a:rPr lang="ru-RU" sz="1400" b="1" dirty="0" smtClean="0">
                <a:solidFill>
                  <a:srgbClr val="00B0F0"/>
                </a:solidFill>
                <a:cs typeface="BakerSignet HUN" pitchFamily="34" charset="0"/>
              </a:rPr>
              <a:t>   «Детский сад №98» г. Орска</a:t>
            </a:r>
            <a:endParaRPr lang="en-US" sz="1400" b="1" dirty="0" smtClean="0">
              <a:solidFill>
                <a:srgbClr val="00B0F0"/>
              </a:solidFill>
              <a:cs typeface="BakerSignet HUN" pitchFamily="34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142976" y="1000114"/>
            <a:ext cx="7056437" cy="3312641"/>
          </a:xfrm>
        </p:spPr>
        <p:txBody>
          <a:bodyPr/>
          <a:lstStyle/>
          <a:p>
            <a:pPr eaLnBrk="1" hangingPunct="1"/>
            <a:r>
              <a:rPr lang="ru-RU" sz="4400" dirty="0" smtClean="0">
                <a:solidFill>
                  <a:srgbClr val="7030A0"/>
                </a:solidFill>
                <a:latin typeface="BakerSignet HUN" pitchFamily="34" charset="0"/>
                <a:cs typeface="BakerSignet HUN" pitchFamily="34" charset="0"/>
              </a:rPr>
              <a:t>      </a:t>
            </a:r>
            <a:r>
              <a:rPr lang="ru-RU" sz="4000" b="1" i="1" dirty="0" smtClean="0">
                <a:solidFill>
                  <a:srgbClr val="7030A0"/>
                </a:solidFill>
                <a:latin typeface="+mj-lt"/>
                <a:cs typeface="BakerSignet HUN" pitchFamily="34" charset="0"/>
              </a:rPr>
              <a:t>Экологический макет</a:t>
            </a:r>
          </a:p>
          <a:p>
            <a:pPr eaLnBrk="1" hangingPunct="1"/>
            <a:r>
              <a:rPr lang="ru-RU" sz="4000" b="1" i="1" dirty="0" smtClean="0">
                <a:solidFill>
                  <a:srgbClr val="7030A0"/>
                </a:solidFill>
                <a:latin typeface="+mj-lt"/>
                <a:cs typeface="BakerSignet HUN" pitchFamily="34" charset="0"/>
              </a:rPr>
              <a:t>«Природные зоны России»       </a:t>
            </a:r>
          </a:p>
          <a:p>
            <a:pPr eaLnBrk="1" hangingPunct="1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kerSignet HUN" pitchFamily="34" charset="0"/>
                <a:cs typeface="BakerSignet HUN" pitchFamily="34" charset="0"/>
              </a:rPr>
              <a:t> (старший дошкольный возраст)</a:t>
            </a:r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BakerSignet HUN" pitchFamily="34" charset="0"/>
              <a:cs typeface="BakerSignet HUN" pitchFamily="34" charset="0"/>
            </a:endParaRPr>
          </a:p>
          <a:p>
            <a:pPr eaLnBrk="1" hangingPunct="1"/>
            <a:endParaRPr lang="ru-RU" sz="1400" dirty="0" smtClean="0">
              <a:solidFill>
                <a:schemeClr val="tx1"/>
              </a:solidFill>
              <a:latin typeface="BakerSignet HUN" pitchFamily="34" charset="0"/>
              <a:cs typeface="BakerSignet HUN" pitchFamily="34" charset="0"/>
            </a:endParaRPr>
          </a:p>
          <a:p>
            <a:pPr algn="l" eaLnBrk="1" hangingPunct="1"/>
            <a:endParaRPr lang="ru-RU" sz="1400" b="1" dirty="0" smtClean="0">
              <a:solidFill>
                <a:schemeClr val="tx1"/>
              </a:solidFill>
              <a:latin typeface="+mj-lt"/>
              <a:cs typeface="BakerSignet HUN" pitchFamily="34" charset="0"/>
            </a:endParaRPr>
          </a:p>
          <a:p>
            <a:pPr algn="l" eaLnBrk="1" hangingPunct="1"/>
            <a:endParaRPr lang="ru-RU" sz="1400" b="1" dirty="0" smtClean="0">
              <a:solidFill>
                <a:schemeClr val="tx1"/>
              </a:solidFill>
              <a:latin typeface="+mj-lt"/>
              <a:cs typeface="BakerSignet HUN" pitchFamily="34" charset="0"/>
            </a:endParaRPr>
          </a:p>
          <a:p>
            <a:pPr algn="l" eaLnBrk="1" hangingPunct="1"/>
            <a:endParaRPr lang="ru-RU" sz="1400" b="1" dirty="0" smtClean="0">
              <a:solidFill>
                <a:schemeClr val="tx1"/>
              </a:solidFill>
              <a:latin typeface="+mj-lt"/>
              <a:cs typeface="BakerSignet HUN" pitchFamily="34" charset="0"/>
            </a:endParaRPr>
          </a:p>
          <a:p>
            <a:pPr algn="l" eaLnBrk="1" hangingPunct="1"/>
            <a:r>
              <a:rPr lang="ru-RU" sz="1400" b="1" dirty="0" smtClean="0">
                <a:solidFill>
                  <a:srgbClr val="00B0F0"/>
                </a:solidFill>
                <a:latin typeface="+mj-lt"/>
                <a:cs typeface="BakerSignet HUN" pitchFamily="34" charset="0"/>
              </a:rPr>
              <a:t>Подготовила  воспитатель ВКК:</a:t>
            </a:r>
          </a:p>
          <a:p>
            <a:pPr algn="l" eaLnBrk="1" hangingPunct="1"/>
            <a:r>
              <a:rPr lang="ru-RU" sz="1600" b="1" i="1" dirty="0" smtClean="0">
                <a:solidFill>
                  <a:srgbClr val="00B0F0"/>
                </a:solidFill>
                <a:latin typeface="+mj-lt"/>
                <a:cs typeface="BakerSignet HUN" pitchFamily="34" charset="0"/>
              </a:rPr>
              <a:t>       Ваулина Л.М.</a:t>
            </a:r>
          </a:p>
          <a:p>
            <a:pPr eaLnBrk="1" hangingPunct="1"/>
            <a:endParaRPr lang="ru-RU" sz="1600" b="1" dirty="0" smtClean="0">
              <a:solidFill>
                <a:schemeClr val="tx1"/>
              </a:solidFill>
              <a:latin typeface="Ariston" pitchFamily="66" charset="0"/>
              <a:cs typeface="BakerSignet HUN" pitchFamily="34" charset="0"/>
            </a:endParaRPr>
          </a:p>
          <a:p>
            <a:pPr eaLnBrk="1" hangingPunct="1"/>
            <a:endParaRPr lang="ru-RU" sz="1600" b="1" dirty="0" smtClean="0">
              <a:solidFill>
                <a:schemeClr val="tx1"/>
              </a:solidFill>
              <a:latin typeface="Ariston" pitchFamily="66" charset="0"/>
              <a:cs typeface="BakerSignet HUN" pitchFamily="34" charset="0"/>
            </a:endParaRPr>
          </a:p>
          <a:p>
            <a:pPr eaLnBrk="1" hangingPunct="1"/>
            <a:r>
              <a:rPr lang="ru-RU" sz="1400" b="1" dirty="0" smtClean="0">
                <a:solidFill>
                  <a:srgbClr val="00B0F0"/>
                </a:solidFill>
                <a:latin typeface="+mj-lt"/>
                <a:cs typeface="BakerSignet HUN" pitchFamily="34" charset="0"/>
              </a:rPr>
              <a:t>2022 г.</a:t>
            </a:r>
          </a:p>
        </p:txBody>
      </p:sp>
      <p:pic>
        <p:nvPicPr>
          <p:cNvPr id="2052" name="Picture 4" descr="C:\Татьяна\Загрузки\Картинки\Экология\Картинки и анимации на прозр. фоне\hello_html_m3aa30fd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44399"/>
            <a:ext cx="3071833" cy="25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acegif.com/wp-content/uploads/butterfly-animation-1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14494"/>
            <a:ext cx="2116648" cy="205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ха\Downloads\музыка для тренировок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742"/>
            <a:ext cx="4446716" cy="3143272"/>
          </a:xfrm>
          <a:prstGeom prst="rect">
            <a:avLst/>
          </a:prstGeom>
          <a:noFill/>
        </p:spPr>
      </p:pic>
      <p:pic>
        <p:nvPicPr>
          <p:cNvPr id="8" name="Picture 1" descr="C:\Users\Леха\Downloads\музыка для тренировок\IMG_20220214_155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800"/>
            <a:ext cx="3143272" cy="3249688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7704" y="123479"/>
            <a:ext cx="4392488" cy="36003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2" descr="L:\Загрузки\Картинки\Экология\Картинки и анимации на прозр. фоне\0_116fe1_3392071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7109"/>
            <a:ext cx="2699792" cy="1976392"/>
          </a:xfrm>
          <a:prstGeom prst="rect">
            <a:avLst/>
          </a:prstGeom>
          <a:noFill/>
        </p:spPr>
      </p:pic>
      <p:pic>
        <p:nvPicPr>
          <p:cNvPr id="3074" name="Picture 2" descr="C:\Users\Леха\Downloads\музыка для тренировок\IMG_20220209_163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71486"/>
            <a:ext cx="3143259" cy="419101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sp>
        <p:nvSpPr>
          <p:cNvPr id="3077" name="AutoShape 5" descr="https://e.mail.ru/api/v1/messages/attaches/view?id=fkN7aUdXCB2Y8S4UV7Uc2ZLE:gRC9mbwm6ev&amp;type=cloud_stock&amp;x-email=moiseenkolyubov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Леха\Downloads\музыка для тренировок\IMG_20220214_140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32" y="357172"/>
            <a:ext cx="2881332" cy="216100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10" name="Содержимое 5" descr="IMG_20220214_141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10800000">
            <a:off x="2500298" y="2857502"/>
            <a:ext cx="2500330" cy="1875248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857488" y="285734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про Оренбургскую область не забываем!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помощью нашей игры  её изучаем!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7704" y="123479"/>
            <a:ext cx="4392488" cy="36003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2" descr="L:\Загрузки\Картинки\Экология\Картинки и анимации на прозр. фоне\0_116fe1_3392071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7109"/>
            <a:ext cx="2699792" cy="1976392"/>
          </a:xfrm>
          <a:prstGeom prst="rect">
            <a:avLst/>
          </a:prstGeom>
          <a:noFill/>
        </p:spPr>
      </p:pic>
      <p:pic>
        <p:nvPicPr>
          <p:cNvPr id="28675" name="Picture 3" descr="C:\Users\Леха\Downloads\музыка для тренировок\IMG_20220214_1412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57158" y="142858"/>
            <a:ext cx="2571768" cy="192882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10" name="Рисунок 9" descr="IMG_20220209_162829.jpg"/>
          <p:cNvPicPr>
            <a:picLocks noChangeAspect="1"/>
          </p:cNvPicPr>
          <p:nvPr/>
        </p:nvPicPr>
        <p:blipFill>
          <a:blip r:embed="rId4"/>
          <a:srcRect l="14537" t="15506"/>
          <a:stretch>
            <a:fillRect/>
          </a:stretch>
        </p:blipFill>
        <p:spPr>
          <a:xfrm>
            <a:off x="4786314" y="214296"/>
            <a:ext cx="2857520" cy="2118949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11" name="Рисунок 10" descr="IMG_20220214_1546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2714626"/>
            <a:ext cx="2857496" cy="214312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714612" y="285734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2143122"/>
            <a:ext cx="3214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вопросы, и загадки</a:t>
            </a:r>
          </a:p>
          <a:p>
            <a:pPr lvl="0" algn="ctr"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Очень много вариантов!</a:t>
            </a:r>
          </a:p>
          <a:p>
            <a:pPr lvl="0" algn="ctr"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любимый наш макет играем.</a:t>
            </a:r>
          </a:p>
          <a:p>
            <a:pPr lvl="0" algn="ctr"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Родину нашу изучаем!</a:t>
            </a:r>
          </a:p>
          <a:p>
            <a:pPr lvl="0" algn="ctr" eaLnBrk="0" hangingPunct="0">
              <a:defRPr/>
            </a:pP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14744" y="357172"/>
            <a:ext cx="4978896" cy="3384376"/>
          </a:xfrm>
        </p:spPr>
        <p:txBody>
          <a:bodyPr/>
          <a:lstStyle/>
          <a:p>
            <a:pPr algn="r">
              <a:buNone/>
            </a:pPr>
            <a:endParaRPr lang="ru-RU" sz="1800" b="1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Всё хорошее в людях из детства!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Как истоки добра пробудить?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Прикоснуться к природе всем сердцем: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Удивиться, узнать, полюбить!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Мы хотим, чтоб земля расцветала,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И росли как цветы, малыши,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Чтоб для них экология стала – не наукой,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А частью души.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L:\Загрузки\Картинки\Экология\Картинки и анимации на прозр. фоне\0_b15bb_19b1bc9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9662"/>
            <a:ext cx="3822543" cy="3363838"/>
          </a:xfrm>
          <a:prstGeom prst="rect">
            <a:avLst/>
          </a:prstGeom>
          <a:noFill/>
        </p:spPr>
      </p:pic>
      <p:pic>
        <p:nvPicPr>
          <p:cNvPr id="2050" name="Picture 2" descr="https://acegif.com/wp-content/gifs/ladybug-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6"/>
            <a:ext cx="2381250" cy="2381250"/>
          </a:xfrm>
          <a:prstGeom prst="rect">
            <a:avLst/>
          </a:prstGeom>
          <a:noFill/>
        </p:spPr>
      </p:pic>
      <p:pic>
        <p:nvPicPr>
          <p:cNvPr id="2" name="Picture 4" descr="https://i.gifer.com/XfPx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648074"/>
            <a:ext cx="5214942" cy="1495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000246"/>
            <a:ext cx="5616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Спасибо за внимание!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s://acegif.com/wp-content/uploads/butterfly-animation-1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6"/>
            <a:ext cx="4395021" cy="4271960"/>
          </a:xfrm>
          <a:prstGeom prst="rect">
            <a:avLst/>
          </a:prstGeom>
          <a:noFill/>
        </p:spPr>
      </p:pic>
      <p:pic>
        <p:nvPicPr>
          <p:cNvPr id="1028" name="Picture 4" descr="https://proza.ru/pics/2021/07/30/4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-285770"/>
            <a:ext cx="2701913" cy="2751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04056"/>
          </a:xfrm>
        </p:spPr>
        <p:txBody>
          <a:bodyPr/>
          <a:lstStyle/>
          <a:p>
            <a:pPr eaLnBrk="1" hangingPunct="1"/>
            <a:endParaRPr lang="en-US" sz="2400" b="1" dirty="0" smtClean="0">
              <a:solidFill>
                <a:srgbClr val="00B050"/>
              </a:solidFill>
              <a:cs typeface="BakerSignet HUN" pitchFamily="34" charset="0"/>
            </a:endParaRPr>
          </a:p>
        </p:txBody>
      </p:sp>
      <p:pic>
        <p:nvPicPr>
          <p:cNvPr id="3075" name="Picture 4" descr="C:\Татьяна\Загрузки\Картинки\Экология\Картинки и анимации на прозр. фоне\0_116fe1_33920715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40431"/>
            <a:ext cx="3563888" cy="2503070"/>
          </a:xfrm>
          <a:noFill/>
        </p:spPr>
      </p:pic>
      <p:sp>
        <p:nvSpPr>
          <p:cNvPr id="3076" name="Прямоугольник 8"/>
          <p:cNvSpPr>
            <a:spLocks noChangeArrowheads="1"/>
          </p:cNvSpPr>
          <p:nvPr/>
        </p:nvSpPr>
        <p:spPr bwMode="auto">
          <a:xfrm>
            <a:off x="2286000" y="842963"/>
            <a:ext cx="667861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Arial" charset="0"/>
              <a:buNone/>
            </a:pPr>
            <a:r>
              <a:rPr lang="ru-RU" dirty="0"/>
              <a:t> </a:t>
            </a: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Нас в любое время года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Учит  мудрая природа.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Птицы учат пению,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Паучок терпению.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Пчёлы в поле и саду обучают нас труду.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И к тому же в их труде всё  - по справедливости.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Отражение в воде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Учат нас правдивости,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Учит снег нас чистоте, учит солнце доброте,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И при всей огромности обучает скромности.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 природы круглый год обучаться нужно.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Нас деревья всех пород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Весь большой лесной народ,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Учат крепкой дружбе.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</a:rPr>
              <a:t>                            </a:t>
            </a: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М. Пришвин</a:t>
            </a:r>
          </a:p>
        </p:txBody>
      </p:sp>
      <p:pic>
        <p:nvPicPr>
          <p:cNvPr id="5" name="Picture 2" descr="https://acegif.com/wp-content/gifs/ladybug-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8"/>
            <a:ext cx="2381250" cy="2381250"/>
          </a:xfrm>
          <a:prstGeom prst="rect">
            <a:avLst/>
          </a:prstGeom>
          <a:noFill/>
        </p:spPr>
      </p:pic>
      <p:pic>
        <p:nvPicPr>
          <p:cNvPr id="13314" name="Picture 2" descr="https://avatars.mds.yandex.net/get-pdb/2731240/68716443-c02f-40b7-b3e0-d17edbeb27e6/ori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76"/>
            <a:ext cx="2545225" cy="1908322"/>
          </a:xfrm>
          <a:prstGeom prst="rect">
            <a:avLst/>
          </a:prstGeom>
          <a:noFill/>
        </p:spPr>
      </p:pic>
      <p:pic>
        <p:nvPicPr>
          <p:cNvPr id="13316" name="Picture 4" descr="https://i.gifer.com/ZJt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3" y="3429006"/>
            <a:ext cx="2124172" cy="1943096"/>
          </a:xfrm>
          <a:prstGeom prst="rect">
            <a:avLst/>
          </a:prstGeom>
          <a:noFill/>
        </p:spPr>
      </p:pic>
      <p:pic>
        <p:nvPicPr>
          <p:cNvPr id="2" name="Picture 2" descr="https://img1.picmix.com/output/stamp/thumb/9/9/5/6/1626599_263e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642924"/>
            <a:ext cx="3361788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  <a:cs typeface="BakerSignet HUN" pitchFamily="34" charset="0"/>
              </a:rPr>
              <a:t>Экология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smtClean="0">
                <a:solidFill>
                  <a:srgbClr val="7030A0"/>
                </a:solidFill>
              </a:rPr>
              <a:t>– </a:t>
            </a:r>
            <a:r>
              <a:rPr lang="ru-RU" sz="1800" b="1" dirty="0" smtClean="0">
                <a:solidFill>
                  <a:srgbClr val="7030A0"/>
                </a:solidFill>
                <a:cs typeface="BakerSignet HUN" pitchFamily="34" charset="0"/>
              </a:rPr>
              <a:t>это биологическая наука, изучающая взаимоотношения организмов со средой обитания и между собой.</a:t>
            </a:r>
            <a:endParaRPr lang="en-US" sz="1800" b="1" dirty="0" smtClean="0">
              <a:solidFill>
                <a:srgbClr val="7030A0"/>
              </a:solidFill>
              <a:cs typeface="BakerSignet HUN" pitchFamily="34" charset="0"/>
            </a:endParaRPr>
          </a:p>
        </p:txBody>
      </p:sp>
      <p:sp>
        <p:nvSpPr>
          <p:cNvPr id="4099" name="Содержимое 5"/>
          <p:cNvSpPr>
            <a:spLocks noGrp="1"/>
          </p:cNvSpPr>
          <p:nvPr>
            <p:ph idx="1"/>
          </p:nvPr>
        </p:nvSpPr>
        <p:spPr>
          <a:xfrm>
            <a:off x="457200" y="1058863"/>
            <a:ext cx="8229600" cy="1008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i="1" dirty="0" smtClean="0">
                <a:solidFill>
                  <a:srgbClr val="00B050"/>
                </a:solidFill>
                <a:latin typeface="+mj-lt"/>
                <a:cs typeface="BakerSignet HUN" pitchFamily="34" charset="0"/>
              </a:rPr>
              <a:t>Экологическое воспитание дошкольников </a:t>
            </a:r>
            <a:r>
              <a:rPr lang="ru-RU" sz="1800" dirty="0" smtClean="0">
                <a:solidFill>
                  <a:srgbClr val="7030A0"/>
                </a:solidFill>
                <a:latin typeface="+mj-lt"/>
              </a:rPr>
              <a:t>– </a:t>
            </a:r>
            <a:r>
              <a:rPr lang="ru-RU" sz="1800" b="1" dirty="0" smtClean="0">
                <a:solidFill>
                  <a:srgbClr val="7030A0"/>
                </a:solidFill>
                <a:latin typeface="+mj-lt"/>
                <a:cs typeface="BakerSignet HUN" pitchFamily="34" charset="0"/>
              </a:rPr>
              <a:t>это ознакомление детей с природой, в основу которого положен экологический подход, а педагогический процесс опирается на основополагающие идеи и понятия экологии.</a:t>
            </a:r>
          </a:p>
        </p:txBody>
      </p:sp>
      <p:pic>
        <p:nvPicPr>
          <p:cNvPr id="4100" name="Picture 4" descr="C:\Татьяна\Загрузки\Картинки\Экология\summer_composition_r_4-41_145849930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182764"/>
            <a:ext cx="4752751" cy="285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otvet.imgsmail.ru/download/u_18a5b7814a219db58ef52b39abf62711_8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164535"/>
            <a:ext cx="3357586" cy="30218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расширение преставлений детей старшего дошкольного возраста о природных зонах России.</a:t>
            </a:r>
            <a:endParaRPr lang="en-US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4"/>
          <p:cNvSpPr>
            <a:spLocks noGrp="1"/>
          </p:cNvSpPr>
          <p:nvPr>
            <p:ph idx="1"/>
          </p:nvPr>
        </p:nvSpPr>
        <p:spPr>
          <a:xfrm>
            <a:off x="500034" y="1142990"/>
            <a:ext cx="8229600" cy="2513019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lvl="0" indent="0">
              <a:spcBef>
                <a:spcPct val="0"/>
              </a:spcBef>
              <a:buNone/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детей с животными и растениями разных уголков природы   России;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Способствовать повышению познавательной активности детей;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систему экологических знаний и представлений;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эстетические чувства (умения увидеть и прочувствовать красоту природы, восхититься ею, желания сохранить её).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учебно-познавательную, природоохранную и исследовательскую деятельность.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1800" b="1" dirty="0" smtClean="0">
              <a:solidFill>
                <a:srgbClr val="00B050"/>
              </a:solidFill>
              <a:latin typeface="BakerSignet HUN" pitchFamily="34" charset="0"/>
              <a:cs typeface="BakerSignet HUN" pitchFamily="34" charset="0"/>
            </a:endParaRPr>
          </a:p>
        </p:txBody>
      </p:sp>
      <p:pic>
        <p:nvPicPr>
          <p:cNvPr id="5" name="Picture 4" descr="https://i.gifer.com/XfPx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8"/>
            <a:ext cx="9144000" cy="1071552"/>
          </a:xfrm>
          <a:prstGeom prst="rect">
            <a:avLst/>
          </a:prstGeom>
          <a:noFill/>
        </p:spPr>
      </p:pic>
      <p:pic>
        <p:nvPicPr>
          <p:cNvPr id="8" name="Picture 4" descr="https://stihi.ru/pics/2017/10/18/72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071" y="627961"/>
            <a:ext cx="1315202" cy="1039742"/>
          </a:xfrm>
          <a:prstGeom prst="rect">
            <a:avLst/>
          </a:prstGeom>
          <a:noFill/>
        </p:spPr>
      </p:pic>
      <p:pic>
        <p:nvPicPr>
          <p:cNvPr id="11270" name="Picture 6" descr="https://www.gifki.org/data/media/558/strekoza-animatsionnaya-kartinka-00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29006"/>
            <a:ext cx="2692648" cy="833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/>
          <p:cNvSpPr>
            <a:spLocks noGrp="1"/>
          </p:cNvSpPr>
          <p:nvPr>
            <p:ph type="title"/>
          </p:nvPr>
        </p:nvSpPr>
        <p:spPr>
          <a:xfrm>
            <a:off x="3428992" y="1428742"/>
            <a:ext cx="5929354" cy="1289874"/>
          </a:xfrm>
        </p:spPr>
        <p:txBody>
          <a:bodyPr/>
          <a:lstStyle/>
          <a:p>
            <a:pPr algn="l" eaLnBrk="1" hangingPunct="1"/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придумать? Как же быть?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Есть у нас идейка!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на диск прикрепим круг,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 волшебным встал он вдруг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макет наш стал подвижным.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Может он крутиться !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Будем  мы  в макет играть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Родину изучать!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Радоваться и веселиться!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cs typeface="BakerSignet HUN" pitchFamily="34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cs typeface="BakerSignet HUN" pitchFamily="34" charset="0"/>
              </a:rPr>
            </a:br>
            <a:r>
              <a:rPr lang="ru-RU" sz="2400" b="1" dirty="0" smtClean="0">
                <a:solidFill>
                  <a:srgbClr val="00B050"/>
                </a:solidFill>
                <a:cs typeface="BakerSignet HUN" pitchFamily="34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cs typeface="BakerSignet HUN" pitchFamily="34" charset="0"/>
              </a:rPr>
            </a:br>
            <a:endParaRPr lang="en-US" sz="2400" b="1" dirty="0" smtClean="0">
              <a:solidFill>
                <a:srgbClr val="00B050"/>
              </a:solidFill>
              <a:cs typeface="BakerSignet HUN" pitchFamily="34" charset="0"/>
            </a:endParaRPr>
          </a:p>
        </p:txBody>
      </p:sp>
      <p:pic>
        <p:nvPicPr>
          <p:cNvPr id="5122" name="Picture 2" descr="C:\Users\Леха\Downloads\музыка для тренировок\IMG_20220211_162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60"/>
            <a:ext cx="3143272" cy="23574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5123" name="Picture 3" descr="C:\Users\Леха\Downloads\музыка для тренировок\IMG_20220211_162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93221"/>
            <a:ext cx="2643206" cy="198240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5127" name="Picture 7" descr="https://i.mycdn.me/i?r=AzEPZsRbOZEKgBhR0XGMT1Rk-nPSeKy1QET-upwGfJ28UKaKTM5SRkZCeTgDn6uOyi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071816"/>
            <a:ext cx="428628" cy="1285884"/>
          </a:xfrm>
          <a:prstGeom prst="rect">
            <a:avLst/>
          </a:prstGeom>
          <a:noFill/>
        </p:spPr>
      </p:pic>
      <p:pic>
        <p:nvPicPr>
          <p:cNvPr id="5129" name="Picture 9" descr="https://urok.1sept.ru/articles/654403/img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0"/>
            <a:ext cx="1000132" cy="1852096"/>
          </a:xfrm>
          <a:prstGeom prst="rect">
            <a:avLst/>
          </a:prstGeom>
          <a:noFill/>
        </p:spPr>
      </p:pic>
      <p:pic>
        <p:nvPicPr>
          <p:cNvPr id="11" name="Рисунок 10" descr="IMG_20220209_163011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85734"/>
            <a:ext cx="2286016" cy="171451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6"/>
            <a:ext cx="4371948" cy="92868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Мы создали «природный дом»,</a:t>
            </a:r>
            <a:b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каждый день играем в нём!</a:t>
            </a:r>
            <a:endParaRPr lang="ru-RU" sz="1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Леха\Downloads\музыка для тренировок\IMG_20220214_2020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304"/>
            <a:ext cx="4000528" cy="2857520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</p:pic>
      <p:pic>
        <p:nvPicPr>
          <p:cNvPr id="14" name="Picture 5" descr="C:\Users\Леха\Desktop\IMG_20220214_155434.jpg"/>
          <p:cNvPicPr>
            <a:picLocks noChangeAspect="1" noChangeArrowheads="1"/>
          </p:cNvPicPr>
          <p:nvPr/>
        </p:nvPicPr>
        <p:blipFill>
          <a:blip r:embed="rId3" cstate="print"/>
          <a:srcRect l="4833"/>
          <a:stretch>
            <a:fillRect/>
          </a:stretch>
        </p:blipFill>
        <p:spPr bwMode="auto">
          <a:xfrm>
            <a:off x="4822582" y="1643056"/>
            <a:ext cx="3996082" cy="3149279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еха\Downloads\музыка для тренировок\IMG_20220214_140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026"/>
          <a:stretch>
            <a:fillRect/>
          </a:stretch>
        </p:blipFill>
        <p:spPr bwMode="auto">
          <a:xfrm>
            <a:off x="428596" y="357172"/>
            <a:ext cx="3995492" cy="278608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9219" name="Picture 3" descr="C:\Users\Леха\Downloads\музыка для тренировок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32"/>
            <a:ext cx="4000528" cy="2945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ха\Downloads\музыка для тренировок\phpc5ukEP_PRIRODYE-ZOY_html_df30530a508c8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8"/>
            <a:ext cx="4214842" cy="3101421"/>
          </a:xfrm>
          <a:prstGeom prst="rect">
            <a:avLst/>
          </a:prstGeom>
          <a:noFill/>
        </p:spPr>
      </p:pic>
      <p:pic>
        <p:nvPicPr>
          <p:cNvPr id="8194" name="Picture 2" descr="C:\Users\Леха\Downloads\музыка для тренировок\IMG_20220214_140529.jpg"/>
          <p:cNvPicPr>
            <a:picLocks noChangeAspect="1" noChangeArrowheads="1"/>
          </p:cNvPicPr>
          <p:nvPr/>
        </p:nvPicPr>
        <p:blipFill>
          <a:blip r:embed="rId3" cstate="print"/>
          <a:srcRect t="5330"/>
          <a:stretch>
            <a:fillRect/>
          </a:stretch>
        </p:blipFill>
        <p:spPr bwMode="auto">
          <a:xfrm>
            <a:off x="285720" y="1643056"/>
            <a:ext cx="4095638" cy="2907983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ха\Downloads\музыка для тренировок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14428"/>
            <a:ext cx="4661029" cy="3294765"/>
          </a:xfrm>
          <a:prstGeom prst="rect">
            <a:avLst/>
          </a:prstGeom>
          <a:noFill/>
        </p:spPr>
      </p:pic>
      <p:pic>
        <p:nvPicPr>
          <p:cNvPr id="4" name="Рисунок 3" descr="IMG_20220214_141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91" y="642924"/>
            <a:ext cx="2964677" cy="3952903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164</Template>
  <TotalTime>944</TotalTime>
  <Words>332</Words>
  <Application>Microsoft Office PowerPoint</Application>
  <PresentationFormat>Экран (16:9)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164</vt:lpstr>
      <vt:lpstr>                      Муниципальное   дошкольное образовательное автономное учреждение    «Детский сад №98» г. Орска</vt:lpstr>
      <vt:lpstr>Слайд 2</vt:lpstr>
      <vt:lpstr> Экология – это биологическая наука, изучающая взаимоотношения организмов со средой обитания и между собой.</vt:lpstr>
      <vt:lpstr>Цель: расширение преставлений детей старшего дошкольного возраста о природных зонах России.</vt:lpstr>
      <vt:lpstr>Что придумать? Как же быть? Есть у нас идейка! Мы на диск прикрепим круг, Чтоб волшебным встал он вдруг И макет наш стал подвижным. Может он крутиться ! Будем  мы  в макет играть И Родину изучать! Радоваться и веселиться!    </vt:lpstr>
      <vt:lpstr>Мы создали «природный дом», каждый день играем в нём!</vt:lpstr>
      <vt:lpstr>Слайд 7</vt:lpstr>
      <vt:lpstr>Слайд 8</vt:lpstr>
      <vt:lpstr>Слайд 9</vt:lpstr>
      <vt:lpstr>Слайд 10</vt:lpstr>
      <vt:lpstr>                   </vt:lpstr>
      <vt:lpstr>                   </vt:lpstr>
      <vt:lpstr>Слайд 13</vt:lpstr>
      <vt:lpstr>Слайд 14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Леха</cp:lastModifiedBy>
  <cp:revision>132</cp:revision>
  <dcterms:created xsi:type="dcterms:W3CDTF">2013-05-07T09:54:37Z</dcterms:created>
  <dcterms:modified xsi:type="dcterms:W3CDTF">2022-02-16T09:00:48Z</dcterms:modified>
</cp:coreProperties>
</file>