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2" r:id="rId5"/>
    <p:sldId id="280" r:id="rId6"/>
    <p:sldId id="299" r:id="rId7"/>
    <p:sldId id="277" r:id="rId8"/>
    <p:sldId id="284" r:id="rId9"/>
    <p:sldId id="297" r:id="rId10"/>
    <p:sldId id="289" r:id="rId11"/>
    <p:sldId id="278" r:id="rId12"/>
    <p:sldId id="290" r:id="rId13"/>
    <p:sldId id="279" r:id="rId14"/>
    <p:sldId id="275" r:id="rId15"/>
    <p:sldId id="276" r:id="rId16"/>
    <p:sldId id="286" r:id="rId17"/>
    <p:sldId id="274" r:id="rId18"/>
    <p:sldId id="295" r:id="rId19"/>
    <p:sldId id="283" r:id="rId20"/>
    <p:sldId id="282" r:id="rId21"/>
    <p:sldId id="285" r:id="rId22"/>
    <p:sldId id="293" r:id="rId23"/>
    <p:sldId id="296" r:id="rId24"/>
    <p:sldId id="298" r:id="rId25"/>
    <p:sldId id="30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1214422"/>
            <a:ext cx="6552728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сихологической разгрузки: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«Загляни и отдохни!»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средняя группа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«Непоседы»</a:t>
            </a:r>
          </a:p>
          <a:p>
            <a:pPr algn="ctr"/>
            <a:endParaRPr lang="ru-RU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4581128"/>
            <a:ext cx="56886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941168"/>
            <a:ext cx="6552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1538" y="785794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МДОАУ №98 г.Орска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5721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Воспитатель ВКК: Ваулина Л.М.</a:t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endParaRPr lang="ru-RU" sz="2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2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800" y="312603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C:\Users\Леха\Downloads\музыка для тренировок\IMG_20211203_073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3394472" cy="45259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3071810"/>
            <a:ext cx="40719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«Волшебная накидка»  есть.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Ох, можно чего только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напридумать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Всего не перечесть!</a:t>
            </a:r>
          </a:p>
        </p:txBody>
      </p:sp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800" y="312603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Леха\Downloads\музыка для тренировок\IMG_20211130_201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000504"/>
            <a:ext cx="3356151" cy="226298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4" descr="C:\Users\Леха\Downloads\музыка для тренировок\IMG_20211203_073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000240"/>
            <a:ext cx="2286016" cy="171451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15" descr="C:\Users\Леха\Downloads\музыка для тренировок\IMG_20211203_082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214686"/>
            <a:ext cx="2108588" cy="281145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1000108"/>
            <a:ext cx="457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Герои добрые живут у нас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помогают в трудный час!</a:t>
            </a:r>
          </a:p>
        </p:txBody>
      </p:sp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800" y="312603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C:\Users\Леха\Downloads\музыка для тренировок\IMG_20211202_173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571744"/>
            <a:ext cx="2590795" cy="3454393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32" descr="C:\Users\Леха\Downloads\музыка для тренировок\IMG_20211123_161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7015" y="2571744"/>
            <a:ext cx="2558659" cy="3411544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1142984"/>
            <a:ext cx="63579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  наблюдением взрослых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любимый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слайм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можем поиграть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Настроение им тоже можно нам поднять!</a:t>
            </a:r>
          </a:p>
        </p:txBody>
      </p:sp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8001056" cy="32559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Users\Леха\Downloads\музыка для тренировок\IMG_20211202_174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3517375" cy="263803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18" name="Picture 2" descr="C:\Users\Леха\Downloads\музыка для тренировок\IMG_20211202_174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1" y="3000372"/>
            <a:ext cx="2357454" cy="314327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3929066"/>
            <a:ext cx="50720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«Коробочка примирения» у нас есть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Помириться, подружиться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Помогает нам и всем друзьям!</a:t>
            </a:r>
          </a:p>
        </p:txBody>
      </p:sp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800" y="312603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:\Users\Леха\Downloads\музыка для тренировок\IMG_20211203_073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2786082" cy="2089563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Picture 13" descr="C:\Users\Леха\Downloads\музыка для тренировок\IMG_20211202_174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571876"/>
            <a:ext cx="3286149" cy="246461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857620" y="2357430"/>
            <a:ext cx="41434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нас и игры есть для всех!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 самых тихих, робких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кто резвится больше всех!</a:t>
            </a:r>
          </a:p>
        </p:txBody>
      </p:sp>
      <p:pic>
        <p:nvPicPr>
          <p:cNvPr id="11" name="Picture 18" descr="C:\Users\Леха\Downloads\музыка для тренировок\IMG_20211203_073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71546"/>
            <a:ext cx="1786454" cy="133984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Picture 31" descr="C:\Users\Леха\Downloads\музыка для тренировок\IMG_20211123_161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595688"/>
            <a:ext cx="2000264" cy="2667019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800" y="312603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Леха\Downloads\музыка для тренировок\IMG_20211130_201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00438"/>
            <a:ext cx="4786346" cy="271533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42910" y="1571612"/>
            <a:ext cx="63579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Семейный и групповой альбомы,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Игрушечные телефоны!</a:t>
            </a:r>
          </a:p>
        </p:txBody>
      </p:sp>
      <p:pic>
        <p:nvPicPr>
          <p:cNvPr id="10" name="Picture 20" descr="C:\Users\Леха\Downloads\музыка для тренировок\IMG_20211203_073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571744"/>
            <a:ext cx="1768674" cy="235823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800" y="312603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C:\Users\Леха\Downloads\музыка для тренировок\IMG_20211203_073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928934"/>
            <a:ext cx="2428892" cy="1821669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1071546"/>
            <a:ext cx="63579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Игрушки, «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подушки-обнимашки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»,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Массажные мячики, эспандеры,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Которые снимают напряжение,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«Куклы –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говорушки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»,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Подушки для «битья»,</a:t>
            </a:r>
          </a:p>
        </p:txBody>
      </p:sp>
      <p:pic>
        <p:nvPicPr>
          <p:cNvPr id="8" name="Picture 23" descr="C:\Users\Леха\Downloads\музыка для тренировок\IMG_20211123_161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857628"/>
            <a:ext cx="1625215" cy="2166953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Picture 31" descr="C:\Users\Леха\Downloads\музыка для тренировок\IMG_20211123_161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214686"/>
            <a:ext cx="2286016" cy="304802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Picture 22" descr="C:\Users\Леха\Downloads\музыка для тренировок\IMG_20211123_1613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857760"/>
            <a:ext cx="1143008" cy="152401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800" y="312603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908720"/>
            <a:ext cx="51125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537321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Picture 7" descr="C:\Users\Леха\Downloads\музыка для тренировок\IMG_20211130_201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5" y="2786058"/>
            <a:ext cx="2629026" cy="3240079"/>
          </a:xfrm>
          <a:prstGeom prst="rect">
            <a:avLst/>
          </a:prstGeom>
          <a:noFill/>
        </p:spPr>
      </p:pic>
      <p:pic>
        <p:nvPicPr>
          <p:cNvPr id="16" name="Picture 19" descr="C:\Users\Леха\Downloads\музыка для тренировок\IMG_20211202_174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929066"/>
            <a:ext cx="2738961" cy="205422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10" y="1071546"/>
            <a:ext cx="63579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«Стаканчики для гнева»,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даже «зеркальце настроения!»</a:t>
            </a:r>
          </a:p>
        </p:txBody>
      </p:sp>
      <p:pic>
        <p:nvPicPr>
          <p:cNvPr id="13" name="Picture 6" descr="C:\Users\Леха\Downloads\музыка для тренировок\IMG_20211130_201935.jpg"/>
          <p:cNvPicPr>
            <a:picLocks noChangeAspect="1" noChangeArrowheads="1"/>
          </p:cNvPicPr>
          <p:nvPr/>
        </p:nvPicPr>
        <p:blipFill>
          <a:blip r:embed="rId5" cstate="print"/>
          <a:srcRect l="59717" r="4453" b="57895"/>
          <a:stretch>
            <a:fillRect/>
          </a:stretch>
        </p:blipFill>
        <p:spPr bwMode="auto">
          <a:xfrm>
            <a:off x="4429124" y="2214554"/>
            <a:ext cx="2035983" cy="135732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9571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800" y="312603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3" descr="C:\Users\Леха\Downloads\музыка для тренировок\IMG_20211130_202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500306"/>
            <a:ext cx="4946135" cy="370960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714480" y="1071546"/>
            <a:ext cx="41434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ещё есть и «островок примирения!»</a:t>
            </a:r>
          </a:p>
        </p:txBody>
      </p:sp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800" y="312603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Users\Леха\Downloads\музыка для тренировок\IMG_20211203_073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85992"/>
            <a:ext cx="3160184" cy="2370138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Picture 26" descr="C:\Users\Леха\Downloads\музыка для тренировок\IMG_20211203_073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571744"/>
            <a:ext cx="2483054" cy="3310739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071538" y="1142984"/>
            <a:ext cx="44291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Коробочки-шумелки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»,</a:t>
            </a:r>
          </a:p>
        </p:txBody>
      </p:sp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21" y="-18075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052736"/>
            <a:ext cx="756084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 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преодоление эмоционального дискомфорта дошкольников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Задачи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1. </a:t>
            </a:r>
            <a:r>
              <a:rPr lang="ru-RU" sz="2400" dirty="0">
                <a:solidFill>
                  <a:srgbClr val="0070C0"/>
                </a:solidFill>
              </a:rPr>
              <a:t>С</a:t>
            </a:r>
            <a:r>
              <a:rPr lang="ru-RU" sz="2400" dirty="0" smtClean="0">
                <a:solidFill>
                  <a:srgbClr val="0070C0"/>
                </a:solidFill>
              </a:rPr>
              <a:t>оздать </a:t>
            </a:r>
            <a:r>
              <a:rPr lang="ru-RU" sz="2400" dirty="0">
                <a:solidFill>
                  <a:srgbClr val="0070C0"/>
                </a:solidFill>
              </a:rPr>
              <a:t>положительный эмоциональный микроклимат в группе</a:t>
            </a:r>
            <a:r>
              <a:rPr lang="ru-RU" sz="24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2. Сформировать </a:t>
            </a:r>
            <a:r>
              <a:rPr lang="ru-RU" sz="2400" dirty="0">
                <a:solidFill>
                  <a:srgbClr val="0070C0"/>
                </a:solidFill>
              </a:rPr>
              <a:t>позитивное отношение ребенка к сверстникам и взрослым</a:t>
            </a:r>
            <a:r>
              <a:rPr lang="ru-RU" sz="24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3. </a:t>
            </a:r>
            <a:r>
              <a:rPr lang="ru-RU" sz="2400" dirty="0">
                <a:solidFill>
                  <a:srgbClr val="0070C0"/>
                </a:solidFill>
              </a:rPr>
              <a:t>О</a:t>
            </a:r>
            <a:r>
              <a:rPr lang="ru-RU" sz="2400" dirty="0" smtClean="0">
                <a:solidFill>
                  <a:srgbClr val="0070C0"/>
                </a:solidFill>
              </a:rPr>
              <a:t>рганизовать </a:t>
            </a:r>
            <a:r>
              <a:rPr lang="ru-RU" sz="2400" dirty="0">
                <a:solidFill>
                  <a:srgbClr val="0070C0"/>
                </a:solidFill>
              </a:rPr>
              <a:t>систематическую работу </a:t>
            </a:r>
            <a:r>
              <a:rPr lang="ru-RU" sz="2400" dirty="0" smtClean="0">
                <a:solidFill>
                  <a:srgbClr val="0070C0"/>
                </a:solidFill>
              </a:rPr>
              <a:t>по нормализации </a:t>
            </a:r>
            <a:r>
              <a:rPr lang="ru-RU" sz="2400" dirty="0">
                <a:solidFill>
                  <a:srgbClr val="0070C0"/>
                </a:solidFill>
              </a:rPr>
              <a:t>и развитию эмоциональной сферы детей</a:t>
            </a:r>
            <a:r>
              <a:rPr lang="ru-RU" sz="24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4. </a:t>
            </a:r>
            <a:r>
              <a:rPr lang="ru-RU" sz="2400" dirty="0">
                <a:solidFill>
                  <a:srgbClr val="0070C0"/>
                </a:solidFill>
              </a:rPr>
              <a:t>С</a:t>
            </a:r>
            <a:r>
              <a:rPr lang="ru-RU" sz="2400" dirty="0" smtClean="0">
                <a:solidFill>
                  <a:srgbClr val="0070C0"/>
                </a:solidFill>
              </a:rPr>
              <a:t>пособствовать </a:t>
            </a:r>
            <a:r>
              <a:rPr lang="ru-RU" sz="2400" dirty="0">
                <a:solidFill>
                  <a:srgbClr val="0070C0"/>
                </a:solidFill>
              </a:rPr>
              <a:t>сплочению детского коллектива, формируя позитивные дружеские отношения в </a:t>
            </a:r>
            <a:r>
              <a:rPr lang="ru-RU" sz="2400" dirty="0" smtClean="0">
                <a:solidFill>
                  <a:srgbClr val="0070C0"/>
                </a:solidFill>
              </a:rPr>
              <a:t>группе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  <a:endParaRPr lang="ru-RU" sz="2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Леха\Downloads\музыка для тренировок\IMG_20211130_201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929066"/>
            <a:ext cx="2786082" cy="2258304"/>
          </a:xfrm>
          <a:prstGeom prst="rect">
            <a:avLst/>
          </a:prstGeom>
          <a:noFill/>
        </p:spPr>
      </p:pic>
      <p:pic>
        <p:nvPicPr>
          <p:cNvPr id="8" name="Picture 9" descr="C:\Users\Леха\Downloads\музыка для тренировок\IMG_20211130_201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214686"/>
            <a:ext cx="2261423" cy="2905464"/>
          </a:xfrm>
          <a:prstGeom prst="rect">
            <a:avLst/>
          </a:prstGeom>
          <a:noFill/>
        </p:spPr>
      </p:pic>
      <p:pic>
        <p:nvPicPr>
          <p:cNvPr id="9" name="Picture 10" descr="C:\Users\Леха\Downloads\музыка для тренировок\IMG_20211130_2018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285860"/>
            <a:ext cx="3271154" cy="226853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00496" y="2285992"/>
            <a:ext cx="37862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«Эмоции» –игра!</a:t>
            </a:r>
          </a:p>
        </p:txBody>
      </p:sp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800" y="312603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C:\Users\Леха\Downloads\музыка для тренировок\IMG_20211203_073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584430"/>
            <a:ext cx="4572032" cy="3429024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1214422"/>
            <a:ext cx="57150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также есть «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мирилки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Которые выручат нас всегда!</a:t>
            </a:r>
          </a:p>
        </p:txBody>
      </p:sp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C:\Users\Леха\Downloads\музыка для тренировок\IMG_20211123_160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85860"/>
            <a:ext cx="3129578" cy="417277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357686" y="3071810"/>
            <a:ext cx="4000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«Пуфик настроения»!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веселее было всегда!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не грустилось никогда!</a:t>
            </a:r>
          </a:p>
        </p:txBody>
      </p:sp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800" y="3126035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 descr="C:\Users\Леха\Downloads\музыка для тренировок\IMG_20211130_20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285860"/>
            <a:ext cx="3500462" cy="340389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214414" y="4857760"/>
            <a:ext cx="63579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если ты пришёл к нам злой!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тут на «коврике злости» постой!</a:t>
            </a:r>
          </a:p>
        </p:txBody>
      </p:sp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2976" y="1000108"/>
            <a:ext cx="635798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наш так хорош!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Лучше в мире не найдешь!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Любим в центре мы играть!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Настроение поднимать!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вдруг взгрустнётся вам,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риходите , поиграйте, посидите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настроение вернётся к вам.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такой волшебный в группе нашей  уголок.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 очень, очень дорог нам!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Успокоит даже вас, а ещё и пап, и мам!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6" descr="C:\Users\Леха\Downloads\музыка для тренировок\IMG_20211123_161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86256"/>
            <a:ext cx="2833706" cy="2125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5786" y="3000372"/>
            <a:ext cx="72866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764704"/>
            <a:ext cx="72008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особия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релаксации и снятия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напряжения;</a:t>
            </a:r>
            <a:endParaRPr lang="ru-RU" sz="2400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пособия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для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выражения негативных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эмоций;</a:t>
            </a:r>
            <a:endParaRPr lang="ru-RU" sz="240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особия для обогащения эмоциональной 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сферы;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endParaRPr lang="ru-RU" sz="2400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пособия для повышения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самооценки для тревожных, неуверенных в себе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детей;</a:t>
            </a:r>
            <a:endParaRPr lang="ru-RU" sz="2400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пособия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для обучения детей навыкам сотрудничества и согласованным действиям. </a:t>
            </a:r>
            <a:endParaRPr lang="ru-RU" sz="2400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357298"/>
            <a:ext cx="63579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Оснащение центра «психологической разгрузки»:</a:t>
            </a:r>
          </a:p>
        </p:txBody>
      </p:sp>
    </p:spTree>
    <p:extLst>
      <p:ext uri="{BB962C8B-B14F-4D97-AF65-F5344CB8AC3E}">
        <p14:creationId xmlns="" xmlns:p14="http://schemas.microsoft.com/office/powerpoint/2010/main" val="22545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928670"/>
            <a:ext cx="7215238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Заходите! Посмотрите!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 наш центр «психологической разгрузки» оцените!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Мы старались, делали,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Цели, задачи, принципы соблюдали,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Чтобы наши детки спокойно здесь отдыхали!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Наш центр уединения: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 -трансформируемый </a:t>
            </a:r>
            <a:r>
              <a:rPr lang="ru-RU" sz="2000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-рациональный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 -вариативный</a:t>
            </a:r>
            <a:r>
              <a:rPr lang="ru-RU" sz="2000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-мобильный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 -доступный;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-</a:t>
            </a:r>
            <a:r>
              <a:rPr lang="ru-RU" sz="2000" b="1" dirty="0" smtClean="0">
                <a:solidFill>
                  <a:srgbClr val="FF0000"/>
                </a:solidFill>
              </a:rPr>
              <a:t>безопасный;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-очень классный!</a:t>
            </a:r>
          </a:p>
          <a:p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Можем здесь всё поменять</a:t>
            </a:r>
          </a:p>
          <a:p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как захотим в данный момент поиграть!</a:t>
            </a:r>
          </a:p>
          <a:p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ФГОС мы не забыли, ближе к художественно -эстетическому центру «уголочек» расположили.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8" descr="C:\Users\Леха\Downloads\музыка для тренировок\IMG_20211123_143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496"/>
            <a:ext cx="3214710" cy="2411032"/>
          </a:xfrm>
          <a:prstGeom prst="rect">
            <a:avLst/>
          </a:prstGeom>
          <a:noFill/>
        </p:spPr>
      </p:pic>
      <p:pic>
        <p:nvPicPr>
          <p:cNvPr id="7" name="Picture 27" descr="C:\Users\Леха\Downloads\музыка для тренировок\IMG_20211123_142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143248"/>
            <a:ext cx="1393041" cy="1857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79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78605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Леха\Downloads\музыка для тренировок\IMG_20210919_120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00240"/>
            <a:ext cx="2190169" cy="14715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Picture 10" descr="C:\Users\Леха\Downloads\музыка для тренировок\IMG_20211202_174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075034" y="25753926"/>
            <a:ext cx="4929222" cy="3962340"/>
          </a:xfrm>
          <a:prstGeom prst="rect">
            <a:avLst/>
          </a:prstGeom>
          <a:noFill/>
        </p:spPr>
      </p:pic>
      <p:pic>
        <p:nvPicPr>
          <p:cNvPr id="10" name="Picture 25" descr="C:\Users\Леха\Downloads\музыка для тренировок\IMG_20211203_073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429132"/>
            <a:ext cx="1500198" cy="2000264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Picture 29" descr="C:\Users\Леха\Downloads\музыка для тренировок\IMG_20211123_1609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215201"/>
            <a:ext cx="2643206" cy="3524275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857224" y="4929198"/>
            <a:ext cx="50720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такой «светофор настроения»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 каждое утро встречает.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Здесь мы в течение дня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Свое настроение меняем!</a:t>
            </a:r>
          </a:p>
        </p:txBody>
      </p:sp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720" y="1071546"/>
            <a:ext cx="728664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нашем центре уединения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Здесь можно в тишине побыть,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Исчезнут все ваши волнения,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грусти и тревоге можно позабыть,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Ведь можно даже маме позвонить!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Ребята в центр с удовольствием идут.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девчонкам, и мальчишкам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Очень нравится тут!</a:t>
            </a:r>
          </a:p>
        </p:txBody>
      </p:sp>
      <p:pic>
        <p:nvPicPr>
          <p:cNvPr id="9" name="Picture 20" descr="C:\Users\Леха\Downloads\музыка для тренировок\IMG_20211203_073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071942"/>
            <a:ext cx="1768674" cy="235823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Picture 27" descr="C:\Users\Леха\Downloads\музыка для тренировок\IMG_20211123_142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429132"/>
            <a:ext cx="1393041" cy="1857389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800" y="312603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Леха\Downloads\музыка для тренировок\IMG_20211123_161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2470140"/>
            <a:ext cx="4874697" cy="36560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071546"/>
            <a:ext cx="63579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Есть у нас коробочки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 не простые,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Они с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секретиками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расписные!</a:t>
            </a:r>
          </a:p>
        </p:txBody>
      </p:sp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357187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C:\Users\Леха\Downloads\музыка для тренировок\IMG_20211130_201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071546"/>
            <a:ext cx="3500462" cy="4207286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5357826"/>
            <a:ext cx="63579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Можем и в «космический песочек» поиграть,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голове все «бяки-буки» быстренько убрать!</a:t>
            </a:r>
          </a:p>
        </p:txBody>
      </p:sp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8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5" descr="C:\Users\Леха\Downloads\музыка для тренировок\IMG_20211130_202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696760"/>
            <a:ext cx="4517507" cy="338813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1643050"/>
            <a:ext cx="63579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ещё мы можем в центре  и порисовать,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Свои мысли, планы отгадать!</a:t>
            </a:r>
          </a:p>
        </p:txBody>
      </p:sp>
    </p:spTree>
    <p:extLst>
      <p:ext uri="{BB962C8B-B14F-4D97-AF65-F5344CB8AC3E}">
        <p14:creationId xmlns="" xmlns:p14="http://schemas.microsoft.com/office/powerpoint/2010/main" val="789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558</Words>
  <Application>Microsoft Office PowerPoint</Application>
  <PresentationFormat>Экран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Леха</cp:lastModifiedBy>
  <cp:revision>124</cp:revision>
  <dcterms:created xsi:type="dcterms:W3CDTF">2020-11-21T13:04:22Z</dcterms:created>
  <dcterms:modified xsi:type="dcterms:W3CDTF">2021-12-06T17:55:44Z</dcterms:modified>
</cp:coreProperties>
</file>