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1" r:id="rId2"/>
    <p:sldId id="271" r:id="rId3"/>
    <p:sldId id="263" r:id="rId4"/>
    <p:sldId id="262" r:id="rId5"/>
    <p:sldId id="264" r:id="rId6"/>
    <p:sldId id="269" r:id="rId7"/>
    <p:sldId id="265" r:id="rId8"/>
    <p:sldId id="267" r:id="rId9"/>
    <p:sldId id="266" r:id="rId10"/>
    <p:sldId id="268" r:id="rId11"/>
    <p:sldId id="256" r:id="rId12"/>
    <p:sldId id="270" r:id="rId13"/>
    <p:sldId id="26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9652048-82A2-4E70-B0E2-2A1190835BBE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81D5F3A8-5E12-45B4-B28E-5E4A56C4EA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2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8.mp3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1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3.wav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jpeg"/><Relationship Id="rId7" Type="http://schemas.microsoft.com/office/2007/relationships/media" Target="../media/media5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6.mp3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7.mp3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ха\Downloads\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5472608" cy="5063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7336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9000" decel="5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75 -0.19052 L -0.5118 -0.3791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-9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ха\Downloads\1212383158_la_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24436"/>
            <a:ext cx="3433564" cy="3433564"/>
          </a:xfrm>
          <a:prstGeom prst="rect">
            <a:avLst/>
          </a:prstGeom>
        </p:spPr>
      </p:pic>
      <p:pic>
        <p:nvPicPr>
          <p:cNvPr id="1028" name="Picture 4" descr="C:\Users\Леха\Downloads\proek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7" y="3836"/>
            <a:ext cx="9560758" cy="6373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rasivaya_muzyka_-_Vals_dozhdya_sovremennaya_obrabotka_(xMuzic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8172400" y="6252029"/>
            <a:ext cx="609600" cy="609600"/>
          </a:xfrm>
          <a:prstGeom prst="rect">
            <a:avLst/>
          </a:prstGeom>
        </p:spPr>
      </p:pic>
      <p:pic>
        <p:nvPicPr>
          <p:cNvPr id="1030" name="Picture 6" descr="http://www.playcast.ru/uploads/2014/09/30/1003117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87247"/>
            <a:ext cx="9801416" cy="68649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52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97354"/>
            <a:ext cx="3744415" cy="491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8" y="332655"/>
            <a:ext cx="2175883" cy="3081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32656"/>
            <a:ext cx="2374921" cy="3335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" y="3413706"/>
            <a:ext cx="2556754" cy="3164538"/>
          </a:xfrm>
          <a:prstGeom prst="rect">
            <a:avLst/>
          </a:prstGeom>
        </p:spPr>
      </p:pic>
      <p:pic>
        <p:nvPicPr>
          <p:cNvPr id="10" name="Picture 2" descr="C:\Users\Леха\Downloads\tmb_109448_674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26" y="3651825"/>
            <a:ext cx="2240909" cy="2926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127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72796"/>
            <a:ext cx="3096344" cy="406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Леха\Downloads\17702154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0037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Леха\Downloads\u_50036e036d28a646228e21393f0d2aa0_8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78438"/>
            <a:ext cx="2808312" cy="4151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94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amotkrytka.ru/_ph/85/2/6533665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56992"/>
            <a:ext cx="2592288" cy="2539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94" y="1907080"/>
            <a:ext cx="6491411" cy="12055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101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ха\Downloads\square_60490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136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41073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639097"/>
            <a:ext cx="4464495" cy="586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6804248" y="5846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0196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р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7596336" y="5187782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2" y="997017"/>
            <a:ext cx="3836518" cy="5040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59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8889 -0.16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93767"/>
            <a:ext cx="1873682" cy="2653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2192728"/>
            <a:ext cx="1948013" cy="2736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00" y="2294511"/>
            <a:ext cx="2359975" cy="2920982"/>
          </a:xfrm>
          <a:prstGeom prst="rect">
            <a:avLst/>
          </a:prstGeom>
        </p:spPr>
      </p:pic>
      <p:pic>
        <p:nvPicPr>
          <p:cNvPr id="7" name="Picture 2" descr="C:\Users\Леха\Downloads\tmb_109448_674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94511"/>
            <a:ext cx="2054992" cy="2683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1371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639097"/>
            <a:ext cx="4464495" cy="586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6876256" y="5895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652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276" y="139569"/>
            <a:ext cx="4680520" cy="6627618"/>
          </a:xfrm>
          <a:prstGeom prst="rect">
            <a:avLst/>
          </a:prstGeom>
        </p:spPr>
      </p:pic>
      <p:pic>
        <p:nvPicPr>
          <p:cNvPr id="2050" name="Picture 2" descr="C:\Users\Леха\Downloads\1125975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52" y="332656"/>
            <a:ext cx="9484576" cy="5293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2799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" y="0"/>
            <a:ext cx="964413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49" y="980728"/>
            <a:ext cx="3927905" cy="5561914"/>
          </a:xfrm>
          <a:prstGeom prst="rect">
            <a:avLst/>
          </a:prstGeom>
        </p:spPr>
      </p:pic>
      <p:pic>
        <p:nvPicPr>
          <p:cNvPr id="2052" name="Picture 4" descr="C:\Users\Леха\Downloads\11259752 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-136526"/>
            <a:ext cx="9871619" cy="55097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anessa_Mej_-_Vivaldi_Vremena_goda_Zima_Metel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email"/>
          <a:stretch>
            <a:fillRect/>
          </a:stretch>
        </p:blipFill>
        <p:spPr>
          <a:xfrm>
            <a:off x="7524328" y="6295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049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9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еха\Downloads\maxresdefaul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02" y="0"/>
            <a:ext cx="95312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68760"/>
            <a:ext cx="2204331" cy="3096344"/>
          </a:xfrm>
          <a:prstGeom prst="rect">
            <a:avLst/>
          </a:prstGeom>
        </p:spPr>
      </p:pic>
      <p:pic>
        <p:nvPicPr>
          <p:cNvPr id="2" name="Vanessa_Mej_-_A_Vivaldi_Vremena_goda_Vesn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728002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276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еха\Downloads\2fons.ru-494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81" y="0"/>
            <a:ext cx="962654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Леха\Downloads\sonne05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242"/>
            <a:ext cx="3168352" cy="3009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Леха\Downloads\tmb_109448_674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89" y="836712"/>
            <a:ext cx="3370155" cy="4401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lassicheskaya_muzyka_-_P_CHajkovskij_Vremena_goda_Iyul_Pesn_kosary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7560138" y="6116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27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377</TotalTime>
  <Words>0</Words>
  <Application>Microsoft Office PowerPoint</Application>
  <PresentationFormat>Экран (4:3)</PresentationFormat>
  <Paragraphs>0</Paragraphs>
  <Slides>13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Кутюр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Леха</cp:lastModifiedBy>
  <cp:revision>33</cp:revision>
  <dcterms:created xsi:type="dcterms:W3CDTF">2016-12-18T18:29:58Z</dcterms:created>
  <dcterms:modified xsi:type="dcterms:W3CDTF">2020-04-29T08:58:47Z</dcterms:modified>
</cp:coreProperties>
</file>