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84" r:id="rId4"/>
    <p:sldId id="262" r:id="rId5"/>
    <p:sldId id="263" r:id="rId6"/>
    <p:sldId id="299" r:id="rId7"/>
    <p:sldId id="297" r:id="rId8"/>
    <p:sldId id="302" r:id="rId9"/>
    <p:sldId id="301" r:id="rId10"/>
    <p:sldId id="30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2494"/>
            <a:ext cx="9144001" cy="705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214422"/>
            <a:ext cx="6767042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98 общеразвивающего вида с приоритетным осуществлением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развития воспитанников «Ладушки» г. Орска» </a:t>
            </a: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инновационные формы взаимодействия с родителями воспитанников</a:t>
            </a: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«Постеры достижений»</a:t>
            </a:r>
            <a:endParaRPr lang="ru-RU" sz="28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4581128"/>
            <a:ext cx="56886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4941168"/>
            <a:ext cx="6552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1538" y="785794"/>
            <a:ext cx="6934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5572140"/>
            <a:ext cx="590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Ваулина Любовь Михайловна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ВКК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rPr>
            </a:br>
            <a:endParaRPr lang="ru-RU" sz="2000" b="1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pic>
        <p:nvPicPr>
          <p:cNvPr id="7" name="зимняя сказочная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096" y="5692225"/>
            <a:ext cx="318556" cy="3185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500" y="2852936"/>
            <a:ext cx="181585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86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83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85786" y="3000372"/>
            <a:ext cx="72866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0" y="-9659"/>
            <a:ext cx="9114310" cy="7029297"/>
          </a:xfrm>
          <a:prstGeom prst="rect">
            <a:avLst/>
          </a:prstGeom>
        </p:spPr>
      </p:pic>
      <p:pic>
        <p:nvPicPr>
          <p:cNvPr id="9" name="Picture 2" descr="http://clipart-library.com/images/E8c6B9r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9" y="995192"/>
            <a:ext cx="3114041" cy="19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1789" y="1219534"/>
            <a:ext cx="1944216" cy="147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СПАСИБО ЗА ВНИМАНИЕ!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693" y="2780928"/>
            <a:ext cx="3635896" cy="2726922"/>
          </a:xfrm>
          <a:prstGeom prst="rect">
            <a:avLst/>
          </a:prstGeom>
          <a:scene3d>
            <a:camera prst="orthographicFront"/>
            <a:lightRig rig="threePt" dir="t"/>
          </a:scene3d>
          <a:sp3d contourW="57150">
            <a:contourClr>
              <a:srgbClr val="00B05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1" y="3602186"/>
            <a:ext cx="3255491" cy="2441618"/>
          </a:xfrm>
          <a:prstGeom prst="rect">
            <a:avLst/>
          </a:prstGeom>
          <a:scene3d>
            <a:camera prst="orthographicFront"/>
            <a:lightRig rig="threePt" dir="t"/>
          </a:scene3d>
          <a:sp3d contourW="57150">
            <a:contourClr>
              <a:srgbClr val="00B05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60" y="979716"/>
            <a:ext cx="1216418" cy="1621890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B05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38" y="995192"/>
            <a:ext cx="1213602" cy="1618136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B050"/>
            </a:contourClr>
          </a:sp3d>
        </p:spPr>
      </p:pic>
      <p:sp>
        <p:nvSpPr>
          <p:cNvPr id="11" name="Овал 10"/>
          <p:cNvSpPr/>
          <p:nvPr/>
        </p:nvSpPr>
        <p:spPr>
          <a:xfrm>
            <a:off x="4316427" y="5517509"/>
            <a:ext cx="3816191" cy="966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СТАРАНИЯ НЕ НАПРАСНЫЕ !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ПОСТЕРЫ НАМ  ВРУЧАЮТ ПРЕКРАСНЫЕ!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00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421" y="-57089"/>
            <a:ext cx="9165421" cy="706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052736"/>
            <a:ext cx="7560840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 помощью «постер- технологии»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соответствии с их возрастными и индивидуальными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особенностями, а также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потенциал каждого ребенка как субъекта отношений с самим собой, другими детьми, взрослыми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миром.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Задачи:</a:t>
            </a:r>
            <a:endParaRPr lang="ru-RU" sz="2400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высокую образовательную мотивацию воспитанников и личностные достижения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атмосферу, в которой они смогут демонстрировать свои успехи;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способности каждого ребенка и отметить их;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поощрять детскую активность и самостоятельность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обучения и самообучения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навыки рефлексивной и оценочной деятельности;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планировать и организовывать собственную образовательную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83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3074" cy="1469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1070" b="18589"/>
          <a:stretch/>
        </p:blipFill>
        <p:spPr>
          <a:xfrm>
            <a:off x="774952" y="1628737"/>
            <a:ext cx="6223170" cy="39944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9592" y="3366854"/>
            <a:ext cx="7128792" cy="2945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положительного образа «Я», чувства собственного достоинства, развитие положительного самопринятия и самоотношения является важным условием развития ребенка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открывающим возможности для его позитивной социализации.</a:t>
            </a:r>
          </a:p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самые незначительные успехи ребенка стоит сделать общим достоянием. В этом может помочь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«постер-технология».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Постер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оформленный плакат, на котором размещаются картинки ,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связанные одной идеей.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83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9167" y="2510748"/>
            <a:ext cx="6728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«постер-технологии»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дошкольной образовательной организации позволяет повысить интерес родителей обучающихся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жизнедеятельности ребенка в детском саду, а также побуждает к плодотворному сотрудничеству с коллективом ДОО. Главным результатом процесса оказывается сотрудничество и сотворчество детей и взрослых – равноправных участников образовательных отношений.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4428746"/>
            <a:ext cx="46778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Постер «Мои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достижения» - направлен на повышение собственной значимости дошкольника, и отражающий его успехи (похвальные грамоты, дипломы, благодарности, письма родителям, значки, медали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«хвалёнки» и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т.д.).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6220" y="1316323"/>
            <a:ext cx="590465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Постер-технологии» в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 деятельности ДОО  - современная  эффективная форма  взаимодействия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</a:p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9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7" y="0"/>
            <a:ext cx="911483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764704"/>
            <a:ext cx="72008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endParaRPr lang="ru-RU" sz="32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2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556792"/>
            <a:ext cx="523832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Постер, постер!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 наш постер!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Ждём неделю мы тебя: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Похвалиться маме-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я сделал для тебя?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я потрудился!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Научился рисовать,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Девочек не обижать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ребятам помогать!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Всю неделю я трудился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Многому добился!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«Хвалёнку» в руки я возьму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мамочке вечером покажу!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Мама будет рада!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Ведь я её отрада!!!</a:t>
            </a:r>
          </a:p>
          <a:p>
            <a:pPr algn="ctr"/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0" name="Picture 6" descr="https://thumbs.gfycat.com/JointHelplessClingfish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28" y="16357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2210" b="8516"/>
          <a:stretch/>
        </p:blipFill>
        <p:spPr>
          <a:xfrm>
            <a:off x="865700" y="1243252"/>
            <a:ext cx="3635943" cy="3625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302" y="3299718"/>
            <a:ext cx="878594" cy="663648"/>
          </a:xfrm>
          <a:prstGeom prst="rect">
            <a:avLst/>
          </a:prstGeom>
        </p:spPr>
      </p:pic>
      <p:sp>
        <p:nvSpPr>
          <p:cNvPr id="9" name="Сердце 8"/>
          <p:cNvSpPr/>
          <p:nvPr/>
        </p:nvSpPr>
        <p:spPr>
          <a:xfrm>
            <a:off x="1105661" y="1587472"/>
            <a:ext cx="992212" cy="673250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</a:rPr>
              <a:t>Выучил стишок</a:t>
            </a:r>
            <a:endParaRPr lang="ru-RU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86422" y="2374925"/>
            <a:ext cx="1127237" cy="676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Всю неделю помогал няне: Элизе Ирековне </a:t>
            </a:r>
            <a:endParaRPr lang="ru-RU" sz="1200" dirty="0"/>
          </a:p>
        </p:txBody>
      </p:sp>
      <p:sp>
        <p:nvSpPr>
          <p:cNvPr id="11" name="Овал 10"/>
          <p:cNvSpPr/>
          <p:nvPr/>
        </p:nvSpPr>
        <p:spPr>
          <a:xfrm>
            <a:off x="2418041" y="3292539"/>
            <a:ext cx="531259" cy="3517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5 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107828" y="3644260"/>
            <a:ext cx="350351" cy="33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006465" y="1977989"/>
            <a:ext cx="942835" cy="3489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Не дрался с Димой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65932" y="3097125"/>
            <a:ext cx="1121474" cy="20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Вручили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83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 r="3061"/>
          <a:stretch/>
        </p:blipFill>
        <p:spPr>
          <a:xfrm>
            <a:off x="1016765" y="1175081"/>
            <a:ext cx="2995558" cy="4126490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>
            <a:contourClr>
              <a:srgbClr val="00B050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4211960" y="1079004"/>
            <a:ext cx="2304256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Примеры наших постеров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r="-1153"/>
          <a:stretch/>
        </p:blipFill>
        <p:spPr>
          <a:xfrm>
            <a:off x="4349677" y="2636912"/>
            <a:ext cx="2880320" cy="3523773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contourClr>
              <a:srgbClr val="00B050"/>
            </a:contourClr>
          </a:sp3d>
        </p:spPr>
      </p:pic>
    </p:spTree>
    <p:extLst>
      <p:ext uri="{BB962C8B-B14F-4D97-AF65-F5344CB8AC3E}">
        <p14:creationId xmlns:p14="http://schemas.microsoft.com/office/powerpoint/2010/main" val="78900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83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0283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49"/>
          <a:stretch/>
        </p:blipFill>
        <p:spPr>
          <a:xfrm>
            <a:off x="1043608" y="1032891"/>
            <a:ext cx="3528392" cy="5013176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>
            <a:contourClr>
              <a:srgbClr val="00B05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415" y="2636912"/>
            <a:ext cx="2533075" cy="3377432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contourClr>
              <a:srgbClr val="00B050"/>
            </a:contourClr>
          </a:sp3d>
        </p:spPr>
      </p:pic>
    </p:spTree>
    <p:extLst>
      <p:ext uri="{BB962C8B-B14F-4D97-AF65-F5344CB8AC3E}">
        <p14:creationId xmlns:p14="http://schemas.microsoft.com/office/powerpoint/2010/main" val="78900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7" y="0"/>
            <a:ext cx="911483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0283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14" y="2190984"/>
            <a:ext cx="2654576" cy="3754704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B05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20" y="2852935"/>
            <a:ext cx="2469886" cy="3493473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B05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779" y="1028343"/>
            <a:ext cx="1305576" cy="1740768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B050"/>
            </a:contourClr>
          </a:sp3d>
        </p:spPr>
      </p:pic>
    </p:spTree>
    <p:extLst>
      <p:ext uri="{BB962C8B-B14F-4D97-AF65-F5344CB8AC3E}">
        <p14:creationId xmlns:p14="http://schemas.microsoft.com/office/powerpoint/2010/main" val="275314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83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0283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49659"/>
            <a:ext cx="3648286" cy="5160560"/>
          </a:xfrm>
          <a:prstGeom prst="rect">
            <a:avLst/>
          </a:prstGeom>
          <a:scene3d>
            <a:camera prst="orthographicFront"/>
            <a:lightRig rig="threePt" dir="t"/>
          </a:scene3d>
          <a:sp3d contourW="57150">
            <a:contourClr>
              <a:srgbClr val="00B05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9" y="2456214"/>
            <a:ext cx="2654081" cy="3754005"/>
          </a:xfrm>
          <a:prstGeom prst="rect">
            <a:avLst/>
          </a:prstGeom>
          <a:scene3d>
            <a:camera prst="orthographicFront"/>
            <a:lightRig rig="threePt" dir="t"/>
          </a:scene3d>
          <a:sp3d contourW="50800">
            <a:contourClr>
              <a:srgbClr val="00B050"/>
            </a:contourClr>
          </a:sp3d>
        </p:spPr>
      </p:pic>
    </p:spTree>
    <p:extLst>
      <p:ext uri="{BB962C8B-B14F-4D97-AF65-F5344CB8AC3E}">
        <p14:creationId xmlns:p14="http://schemas.microsoft.com/office/powerpoint/2010/main" val="1145790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371</Words>
  <Application>Microsoft Office PowerPoint</Application>
  <PresentationFormat>Экран (4:3)</PresentationFormat>
  <Paragraphs>58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Леха</cp:lastModifiedBy>
  <cp:revision>177</cp:revision>
  <dcterms:created xsi:type="dcterms:W3CDTF">2020-11-21T13:04:22Z</dcterms:created>
  <dcterms:modified xsi:type="dcterms:W3CDTF">2023-02-20T05:22:42Z</dcterms:modified>
</cp:coreProperties>
</file>