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92" r:id="rId3"/>
    <p:sldId id="257" r:id="rId4"/>
    <p:sldId id="289" r:id="rId5"/>
    <p:sldId id="295" r:id="rId6"/>
    <p:sldId id="304" r:id="rId7"/>
    <p:sldId id="285" r:id="rId8"/>
    <p:sldId id="290" r:id="rId9"/>
    <p:sldId id="291" r:id="rId10"/>
    <p:sldId id="259" r:id="rId11"/>
    <p:sldId id="260" r:id="rId12"/>
    <p:sldId id="297" r:id="rId13"/>
    <p:sldId id="261" r:id="rId14"/>
    <p:sldId id="298" r:id="rId15"/>
    <p:sldId id="262" r:id="rId16"/>
    <p:sldId id="299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3" r:id="rId26"/>
    <p:sldId id="274" r:id="rId27"/>
    <p:sldId id="275" r:id="rId28"/>
    <p:sldId id="276" r:id="rId29"/>
    <p:sldId id="300" r:id="rId30"/>
    <p:sldId id="301" r:id="rId31"/>
    <p:sldId id="302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96" r:id="rId40"/>
    <p:sldId id="284" r:id="rId41"/>
    <p:sldId id="303" r:id="rId42"/>
    <p:sldId id="286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6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1;&#1077;&#1093;&#1072;\Desktop\&#1086;&#1090;&#1082;&#1088;%20&#1079;&#1072;&#1085;&#1103;&#1090;&#1080;&#1077;%20&#1085;&#1086;&#1103;&#1073;&#1088;&#1100;\&#1064;&#1086;&#1091;-&#1043;&#1088;&#1091;&#1087;&#1087;&#1072;%20&#1050;&#1083;&#1072;&#1089;&#1089;!%20-%20&#1056;&#1086;&#1076;&#1080;&#1085;&#1072;%20&#1052;&#1086;&#1103;.mp3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gif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61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image" Target="../media/image9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gif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gif"/><Relationship Id="rId5" Type="http://schemas.openxmlformats.org/officeDocument/2006/relationships/image" Target="../media/image73.png"/><Relationship Id="rId4" Type="http://schemas.openxmlformats.org/officeDocument/2006/relationships/image" Target="../media/image72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1;&#1077;&#1093;&#1072;\Downloads\&#1057;&#1082;&#1072;&#1095;&#1072;&#1090;&#1100;%20&#1079;&#1072;&#1089;&#1090;&#1072;&#1074;&#1082;&#1091;%20-%20&#1090;&#1072;&#1081;&#1084;&#1077;&#1088;%20&#1086;&#1073;&#1088;&#1072;&#1090;&#1085;&#1099;&#1081;%20&#1086;&#1090;&#1089;&#1095;&#1105;&#1090;%20&#1076;&#1083;&#1103;%20&#1085;&#1072;&#1095;&#1072;&#1083;&#1086;%20&#1089;&#1083;&#1072;&#1081;&#1076;%20&#1096;&#1086;&#1091;.mp4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gif"/><Relationship Id="rId7" Type="http://schemas.openxmlformats.org/officeDocument/2006/relationships/image" Target="../media/image16.jpeg"/><Relationship Id="rId12" Type="http://schemas.openxmlformats.org/officeDocument/2006/relationships/image" Target="../media/image21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Public\Music\Sample%20Music\&#1047;&#1077;&#1084;&#1083;&#1103;&#1085;&#1077;%20-%20&#1047;&#1077;&#1084;&#1083;&#1103;%20&#1074;%20&#1080;&#1083;&#1083;&#1102;&#1084;&#1080;&#1085;&#1072;&#1090;&#1086;&#1088;&#1077;_(Inkompmusic.ru).mp3" TargetMode="External"/><Relationship Id="rId6" Type="http://schemas.openxmlformats.org/officeDocument/2006/relationships/image" Target="../media/image15.jpeg"/><Relationship Id="rId11" Type="http://schemas.openxmlformats.org/officeDocument/2006/relationships/image" Target="../media/image20.gif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gif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file:///C:\Users\Public\Music\Sample%20Music\&#1089;&#1080;&#1085;&#1072;&#1083;%20&#1086;&#1090;%20&#1080;&#1085;&#1086;&#1087;&#1083;&#1072;&#1085;&#1077;&#1090;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2.gif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Public\Music\Sample%20Music\&#1047;&#1077;&#1084;&#1083;&#1103;&#1085;&#1077;%20-%20&#1047;&#1077;&#1084;&#1083;&#1103;%20&#1074;%20&#1080;&#1083;&#1083;&#1102;&#1084;&#1080;&#1085;&#1072;&#1090;&#1086;&#1088;&#1077;_(Inkompmusic.ru).mp3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https://www.riakchr.ru/upload/iblock/9b1/9b1342996fc5001d1b630590561d77e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07164" y="0"/>
            <a:ext cx="10438354" cy="6858000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1571604" y="5286388"/>
            <a:ext cx="6500858" cy="15716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МДОАУ №98 г.Орска </a:t>
            </a:r>
          </a:p>
          <a:p>
            <a:pPr algn="ctr"/>
            <a:r>
              <a:rPr lang="ru-RU" dirty="0" smtClean="0"/>
              <a:t>Воспитатель 1кв.категории</a:t>
            </a:r>
          </a:p>
          <a:p>
            <a:pPr algn="ctr"/>
            <a:r>
              <a:rPr lang="ru-RU" dirty="0" smtClean="0"/>
              <a:t>Ваулина Л.М.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1000100" y="0"/>
            <a:ext cx="7858180" cy="11429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Интерактивная игра:</a:t>
            </a:r>
          </a:p>
          <a:p>
            <a:pPr algn="ctr"/>
            <a:r>
              <a:rPr lang="ru-RU" dirty="0" smtClean="0"/>
              <a:t>«Моя страна Россия»</a:t>
            </a:r>
            <a:endParaRPr lang="ru-RU" dirty="0"/>
          </a:p>
        </p:txBody>
      </p:sp>
    </p:spTree>
  </p:cSld>
  <p:clrMapOvr>
    <a:masterClrMapping/>
  </p:clrMapOvr>
  <p:transition spd="slow">
    <p:strips dir="ru"/>
    <p:sndAc>
      <p:stSnd>
        <p:snd r:embed="rId2" name="Во поле берёза 15 с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-4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285728"/>
            <a:ext cx="9144000" cy="6272561"/>
          </a:xfrm>
          <a:prstGeom prst="rect">
            <a:avLst/>
          </a:prstGeom>
        </p:spPr>
      </p:pic>
      <p:pic>
        <p:nvPicPr>
          <p:cNvPr id="4" name="Шоу-Группа Класс! - Родина Мо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email"/>
          <a:stretch>
            <a:fillRect/>
          </a:stretch>
        </p:blipFill>
        <p:spPr>
          <a:xfrm>
            <a:off x="214282" y="5572140"/>
            <a:ext cx="304800" cy="304800"/>
          </a:xfrm>
          <a:prstGeom prst="rect">
            <a:avLst/>
          </a:prstGeom>
        </p:spPr>
      </p:pic>
      <p:pic>
        <p:nvPicPr>
          <p:cNvPr id="5" name="Рисунок 4" descr="1-4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-69766" y="0"/>
            <a:ext cx="9366165" cy="6858000"/>
          </a:xfrm>
          <a:prstGeom prst="rect">
            <a:avLst/>
          </a:prstGeom>
        </p:spPr>
      </p:pic>
      <p:sp>
        <p:nvSpPr>
          <p:cNvPr id="9" name="Сердце 8"/>
          <p:cNvSpPr/>
          <p:nvPr/>
        </p:nvSpPr>
        <p:spPr>
          <a:xfrm>
            <a:off x="3929058" y="2143116"/>
            <a:ext cx="357190" cy="28575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Шоу-Группа Класс! - Родина Мо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email"/>
          <a:stretch>
            <a:fillRect/>
          </a:stretch>
        </p:blipFill>
        <p:spPr>
          <a:xfrm>
            <a:off x="500034" y="3571876"/>
            <a:ext cx="304800" cy="3048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429520" y="4071942"/>
            <a:ext cx="1928826" cy="2786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Вопрос №1:</a:t>
            </a:r>
          </a:p>
          <a:p>
            <a:pPr algn="ctr"/>
            <a:r>
              <a:rPr lang="ru-RU" dirty="0" smtClean="0"/>
              <a:t>Найдите и нарисуйте  границу России.</a:t>
            </a:r>
            <a:endParaRPr lang="ru-RU" dirty="0"/>
          </a:p>
        </p:txBody>
      </p:sp>
      <p:pic>
        <p:nvPicPr>
          <p:cNvPr id="13" name="Picture 2" descr="https://i.pinimg.com/originals/1d/b8/b7/1db8b7c965d38dad98274a5d9d88c1e9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572396" y="4214818"/>
            <a:ext cx="1355017" cy="1000132"/>
          </a:xfrm>
          <a:prstGeom prst="rect">
            <a:avLst/>
          </a:prstGeom>
          <a:noFill/>
          <a:ln w="92075">
            <a:solidFill>
              <a:schemeClr val="tx1"/>
            </a:solidFill>
          </a:ln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94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39432"/>
                            </p:stCondLst>
                            <p:childTnLst>
                              <p:par>
                                <p:cTn id="19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0.02289 C 0.025 0.02913 0.03542 0.02173 0.04757 0.01641 C 0.0566 0.01919 0.06198 0.02867 0.07049 0.03376 C 0.07361 0.0356 0.08038 0.03815 0.08038 0.03815 C 0.09011 0.04693 0.08542 0.04485 0.10504 0.04046 C 0.10834 0.03977 0.11476 0.03607 0.11476 0.03607 C 0.11945 0.04532 0.1191 0.05526 0.12292 0.06451 C 0.12761 0.07584 0.13507 0.08624 0.14427 0.09063 C 0.14601 0.09271 0.14705 0.09688 0.14931 0.09711 C 0.15903 0.09826 0.1691 0.09688 0.17882 0.09503 C 0.18247 0.09433 0.18594 0.08624 0.18854 0.08416 C 0.19045 0.08254 0.19288 0.08254 0.19514 0.08185 C 0.20556 0.06797 0.19445 0.08092 0.20504 0.07306 C 0.20851 0.07052 0.21476 0.06451 0.21476 0.06451 C 0.22361 0.06682 0.22656 0.06682 0.23281 0.07537 C 0.23941 0.06636 0.23941 0.05641 0.24757 0.04902 C 0.26042 0.05202 0.25938 0.05919 0.27049 0.06011 C 0.28525 0.06127 0.3 0.0615 0.31476 0.06219 C 0.32552 0.05988 0.33525 0.05549 0.34601 0.05341 C 0.35347 0.04647 0.36129 0.04069 0.36893 0.03376 C 0.36945 0.0178 0.36667 0.00115 0.37049 -0.01411 C 0.37292 -0.02382 0.38924 0.00046 0.39028 0.00115 C 0.39705 0.00624 0.40556 0.00462 0.4132 0.00555 C 0.4191 0.01734 0.42743 0.02312 0.43611 0.02936 C 0.44063 0.0326 0.44931 0.04046 0.44931 0.04046 C 0.45087 0.03977 0.45295 0.03977 0.45417 0.03815 C 0.45538 0.03653 0.45486 0.03352 0.45573 0.03167 C 0.45816 0.02613 0.46146 0.02173 0.46406 0.01641 C 0.479 0.04717 0.44653 -0.02243 0.46893 0.09271 C 0.46997 0.09757 0.47656 0.09133 0.48038 0.09063 C 0.48525 0.08416 0.48646 0.07838 0.49028 0.07098 C 0.49219 0.06289 0.49514 0.05734 0.4967 0.04902 C 0.49618 0.03352 0.49896 -0.01226 0.49028 -0.02937 C 0.48611 -0.05087 0.48212 -0.07168 0.46406 -0.07746 C 0.45486 -0.07445 0.44584 -0.07122 0.43768 -0.06451 C 0.42622 -0.06937 0.4224 -0.09156 0.41979 -0.1059 C 0.42031 -0.11607 0.41962 -0.12648 0.42136 -0.13642 C 0.42413 -0.15283 0.45677 -0.15353 0.46077 -0.15399 C 0.46233 -0.15538 0.46441 -0.15653 0.46563 -0.15838 C 0.46823 -0.16231 0.47222 -0.17133 0.47222 -0.17133 C 0.475 -0.18335 0.47622 -0.18567 0.47379 -0.19977 C 0.47292 -0.20416 0.47049 -0.21295 0.47049 -0.21295 C 0.47101 -0.21665 0.47049 -0.22104 0.47222 -0.22382 C 0.47361 -0.22613 0.47656 -0.2252 0.47882 -0.2259 C 0.4809 -0.22659 0.48316 -0.22752 0.48525 -0.22821 C 0.48802 -0.22752 0.49115 -0.22798 0.49358 -0.2259 C 0.49445 -0.2252 0.49757 -0.20717 0.49844 -0.20416 C 0.49931 -0.18451 0.4974 -0.1711 0.50504 -0.15607 C 0.50938 -0.13781 0.50625 -0.14659 0.51476 -0.12994 C 0.5158 -0.12786 0.5165 -0.12486 0.51806 -0.12347 C 0.52136 -0.12046 0.52795 -0.11468 0.52795 -0.11468 C 0.53351 -0.10359 0.53594 -0.1059 0.54601 -0.10798 C 0.55712 -0.1133 0.55573 -0.11584 0.55903 -0.12994 C 0.55712 -0.14544 0.55469 -0.16162 0.54427 -0.17133 C 0.54219 -0.17318 0.53976 -0.17387 0.53768 -0.17572 C 0.52674 -0.18613 0.53872 -0.17942 0.52795 -0.18451 C 0.52309 -0.19075 0.51858 -0.1933 0.5165 -0.20185 C 0.51771 -0.21896 0.51702 -0.22428 0.52292 -0.237 C 0.5257 -0.25064 0.52917 -0.26382 0.52465 -0.27838 C 0.52292 -0.28416 0.51476 -0.29156 0.51476 -0.29156 C 0.51424 -0.30104 0.51406 -0.31052 0.5132 -0.31977 C 0.51285 -0.32278 0.51302 -0.32624 0.51146 -0.32856 C 0.50886 -0.33272 0.50174 -0.33734 0.50174 -0.33734 C 0.48785 -0.33503 0.47431 -0.33087 0.46077 -0.32648 C 0.45347 -0.32 0.44618 -0.31538 0.43768 -0.3133 C 0.42761 -0.30428 0.41615 -0.29087 0.4033 -0.28925 C 0.3941 -0.28809 0.38472 -0.28786 0.37552 -0.28717 C 0.35469 -0.27977 0.38143 -0.29018 0.36406 -0.28046 C 0.35452 -0.27515 0.34271 -0.27353 0.33281 -0.27191 C 0.32952 -0.27029 0.32587 -0.27006 0.32292 -0.26752 C 0.31042 -0.25642 0.325 -0.26382 0.3132 -0.25873 C 0.2974 -0.24509 0.27639 -0.25804 0.25903 -0.26081 C 0.23611 -0.27168 0.23264 -0.25873 0.21806 -0.24555 C 0.21406 -0.26243 0.21893 -0.26798 0.20504 -0.27399 C 0.19514 -0.2733 0.18525 -0.27307 0.17552 -0.27191 C 0.16563 -0.27075 0.17483 -0.26937 0.16719 -0.26312 C 0.16424 -0.26081 0.16077 -0.26012 0.15747 -0.25873 C 0.14601 -0.25364 0.15538 -0.25526 0.14427 -0.24786 C 0.14115 -0.24578 0.13455 -0.24347 0.13455 -0.24347 C 0.13125 -0.23098 0.13559 -0.21596 0.13125 -0.20416 C 0.12969 -0.20023 0.12465 -0.20555 0.12136 -0.20624 C 0.11441 -0.22012 0.1158 -0.22428 0.10504 -0.22821 C 0.09427 -0.22335 0.08542 -0.21318 0.08038 -0.19977 C 0.07865 -0.18775 0.08004 -0.18266 0.07222 -0.17572 C 0.07049 -0.17711 0.06875 -0.1785 0.06719 -0.18012 C 0.06545 -0.18197 0.06424 -0.18497 0.06233 -0.18659 C 0.06042 -0.18821 0.05243 -0.19052 0.05087 -0.19098 C 0.04931 -0.19237 0.04792 -0.19492 0.04601 -0.19538 C 0.03768 -0.197 0.01754 -0.18359 0.00816 -0.1822 C -1.94444E-6 -0.18104 -0.00816 -0.18081 -0.01632 -0.18012 C -0.02778 -0.17503 -0.02291 -0.17411 -0.03107 -0.17804 C -0.03229 -0.19538 -0.03125 -0.20231 -0.03767 -0.21503 C -0.04132 -0.23029 -0.04739 -0.22544 -0.05903 -0.22382 C -0.06354 -0.21572 -0.06719 -0.19885 -0.07205 -0.1933 C -0.08038 -0.18359 -0.08107 -0.18775 -0.0868 -0.17804 C -0.08923 -0.17387 -0.09114 -0.16925 -0.0934 -0.16486 C -0.09444 -0.16278 -0.0967 -0.15838 -0.0967 -0.15838 C -0.09722 -0.1533 -0.0967 -0.14775 -0.09826 -0.14289 C -0.09982 -0.13804 -0.11475 -0.13364 -0.11962 -0.13203 C -0.13298 -0.11422 -0.14132 -0.09434 -0.14757 -0.07098 C -0.14878 -0.05688 -0.14844 -0.05133 -0.15399 -0.04046 C -0.1559 -0.03098 -0.15955 -0.02197 -0.15573 -0.01203 C -0.15486 -0.00971 -0.15225 -0.00925 -0.15069 -0.00763 C -0.13698 0.0074 -0.15416 -0.00856 -0.14097 0.00323 C -0.13975 0.00763 -0.13941 0.01225 -0.13767 0.01641 C -0.13576 0.02104 -0.13107 0.02936 -0.13107 0.02936 C -0.12951 0.03769 -0.12656 0.04323 -0.12448 0.05133 C -0.13264 0.0585 -0.14114 0.06011 -0.15069 0.06219 C -0.1592 0.07907 -0.15278 0.11029 -0.13767 0.11676 C -0.1309 0.12277 -0.12569 0.12878 -0.11805 0.13202 C -0.11545 0.14219 -0.11302 0.13942 -0.10642 0.1452 C -0.1059 0.15537 -0.10625 0.16578 -0.10486 0.17572 C -0.10451 0.17803 -0.10347 0.17156 -0.1033 0.16925 C -0.10243 0.15607 -0.10434 0.14266 -0.10156 0.12994 C -0.10017 0.12323 -0.09149 0.11653 -0.0868 0.11237 C -0.07882 0.09665 -0.08246 0.07722 -0.0901 0.06219 C -0.08958 0.0585 -0.09045 0.05387 -0.08854 0.05133 C -0.08611 0.04809 -0.07864 0.04693 -0.07864 0.04693 C -0.071 0.04925 -0.06389 0.05433 -0.05729 0.06011 C -0.04444 0.0541 -0.05208 0.04139 -0.03923 0.03607 C -0.02864 0.03769 -0.02448 0.03745 -0.01632 0.04485 C -0.01528 0.04693 -0.01441 0.04971 -0.01302 0.05133 C -0.01007 0.0548 -0.0033 0.06011 -0.0033 0.06011 C -1.94444E-6 0.05942 0.00347 0.05965 0.0066 0.0578 C 0.01025 0.05572 0.01719 0.04 0.01806 0.03815 C 0.02188 0.03052 0.02327 0.03144 0.02952 0.02936 C 0.03125 0.02797 0.03281 0.02636 0.03455 0.0252 C 0.03768 0.02335 0.04427 0.02081 0.04427 0.02081 C 0.04375 0.01641 0.0441 0.00277 0.03941 -0.00116 C 0.03646 -0.0037 0.02952 -0.00555 0.02952 -0.00555 C 0.01945 -0.00347 0.01528 -0.00532 0.0099 0.00555 C 0.01146 0.0067 0.02813 0.01826 0.0165 0.00555 C 0.01459 0.00347 0.01163 0.00347 0.0099 0.00115 C 0.00868 -0.00046 0.0132 0.00254 0.01476 0.00323 C 0.01424 0.00323 0.01268 0.00323 0.0132 0.00323 C 0.0165 0.00323 0.01962 0.00323 0.02292 0.00323 " pathEditMode="relative" ptsTypes="fffffffffffffffffffffffffffffffffffffffffffffffffffffffffffffffffffffffffffffffffffffffffffffffffffffffffffffffffffffffffffffffffffffffA">
                                      <p:cBhvr>
                                        <p:cTn id="2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-5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92382"/>
            <a:ext cx="9144000" cy="6673236"/>
          </a:xfrm>
          <a:prstGeom prst="rect">
            <a:avLst/>
          </a:prstGeom>
        </p:spPr>
      </p:pic>
    </p:spTree>
  </p:cSld>
  <p:clrMapOvr>
    <a:masterClrMapping/>
  </p:clrMapOvr>
  <p:transition spd="med">
    <p:plus/>
    <p:sndAc>
      <p:stSnd>
        <p:snd r:embed="rId2" name="птицы 2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28" y="1357298"/>
            <a:ext cx="6215106" cy="3786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/>
              <a:t>Вопрос  №2</a:t>
            </a:r>
          </a:p>
          <a:p>
            <a:pPr algn="ctr"/>
            <a:r>
              <a:rPr lang="ru-RU" dirty="0" smtClean="0"/>
              <a:t>Перед  вами природные зоны России, все карточки перепутались. Вам нужно взять конверт , в этот конверт сложить всех животных, которые соответствуют природной зоне по цвету конверта . </a:t>
            </a:r>
            <a:endParaRPr lang="ru-RU" dirty="0"/>
          </a:p>
        </p:txBody>
      </p:sp>
      <p:pic>
        <p:nvPicPr>
          <p:cNvPr id="3" name="Picture 2" descr="https://i.pinimg.com/originals/1d/b8/b7/1db8b7c965d38dad98274a5d9d88c1e9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428992" y="755178"/>
            <a:ext cx="2074006" cy="1530814"/>
          </a:xfrm>
          <a:prstGeom prst="rect">
            <a:avLst/>
          </a:prstGeom>
          <a:noFill/>
          <a:ln w="92075">
            <a:solidFill>
              <a:schemeClr val="tx1"/>
            </a:solidFill>
          </a:ln>
        </p:spPr>
      </p:pic>
    </p:spTree>
  </p:cSld>
  <p:clrMapOvr>
    <a:masterClrMapping/>
  </p:clrMapOvr>
  <p:transition spd="med">
    <p:push dir="u"/>
    <p:sndAc>
      <p:stSnd>
        <p:snd r:embed="rId2" name="птицы 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-6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163285"/>
            <a:ext cx="9144000" cy="6531429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28" y="1357298"/>
            <a:ext cx="6215106" cy="3786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/>
              <a:t>Вопрос  №3</a:t>
            </a:r>
          </a:p>
          <a:p>
            <a:pPr algn="ctr"/>
            <a:r>
              <a:rPr lang="ru-RU" sz="2800" dirty="0" smtClean="0"/>
              <a:t>Назовите народы России</a:t>
            </a:r>
          </a:p>
          <a:p>
            <a:pPr algn="ctr"/>
            <a:endParaRPr lang="ru-RU" dirty="0"/>
          </a:p>
        </p:txBody>
      </p:sp>
      <p:pic>
        <p:nvPicPr>
          <p:cNvPr id="3" name="Picture 2" descr="https://i.pinimg.com/originals/1d/b8/b7/1db8b7c965d38dad98274a5d9d88c1e9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357554" y="847026"/>
            <a:ext cx="2143140" cy="1581842"/>
          </a:xfrm>
          <a:prstGeom prst="rect">
            <a:avLst/>
          </a:prstGeom>
          <a:noFill/>
          <a:ln w="92075">
            <a:solidFill>
              <a:schemeClr val="tx1"/>
            </a:solidFill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-1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edge/>
    <p:sndAc>
      <p:stSnd>
        <p:snd r:embed="rId2" name="Русская_new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age.blingee.com/images19/content/output/000/000/000/7ca/785342870_282434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4513031"/>
            <a:ext cx="3357586" cy="234496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8501090" cy="10715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Закрываем мы глаза, вот такие чудеса , время убегает, в прошлое нас возвращает. Крепко, крепко закрывай и тихонько открывай. Головою не крути, только глазками  на машину времени смотри. На кончик носа взгляд переведи, теперь в экран волшебный посмотри.</a:t>
            </a:r>
            <a:endParaRPr lang="ru-RU" dirty="0"/>
          </a:p>
        </p:txBody>
      </p:sp>
    </p:spTree>
  </p:cSld>
  <p:clrMapOvr>
    <a:masterClrMapping/>
  </p:clrMapOvr>
  <p:transition spd="med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843 -0.01388 L 0.64722 -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" y="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843 0.01063 L 1.94444E-6 -5.60694E-6 " pathEditMode="relative" ptsTypes="AA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78 -0.24463 L 0.04878 -0.52786 " pathEditMode="relative" ptsTypes="AA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78 -0.52786 L 0.52916 -0.52786 " pathEditMode="relative" ptsTypes="AA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083 -0.51723 L 0.28507 -0.33896 " pathEditMode="relative" ptsTypes="AA">
                                      <p:cBhvr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-1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516898"/>
            <a:ext cx="9144000" cy="5824204"/>
          </a:xfrm>
          <a:prstGeom prst="rect">
            <a:avLst/>
          </a:prstGeom>
        </p:spPr>
      </p:pic>
    </p:spTree>
  </p:cSld>
  <p:clrMapOvr>
    <a:masterClrMapping/>
  </p:clrMapOvr>
  <p:transition spd="med">
    <p:newsflash/>
    <p:sndAc>
      <p:stSnd>
        <p:snd r:embed="rId2" name="Богатыри песня_new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-2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heel spokes="3"/>
    <p:sndAc>
      <p:stSnd>
        <p:snd r:embed="rId2" name="Богатыри_new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-3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heel spokes="2"/>
    <p:sndAc>
      <p:stSnd>
        <p:snd r:embed="rId2" name="топор 5с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285728"/>
            <a:ext cx="7772400" cy="1470025"/>
          </a:xfrm>
        </p:spPr>
        <p:txBody>
          <a:bodyPr/>
          <a:lstStyle/>
          <a:p>
            <a:r>
              <a:rPr lang="ru-RU" dirty="0" smtClean="0"/>
              <a:t>Синквейн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4414" y="1928802"/>
            <a:ext cx="6929486" cy="3709998"/>
          </a:xfrm>
        </p:spPr>
        <p:txBody>
          <a:bodyPr>
            <a:noAutofit/>
          </a:bodyPr>
          <a:lstStyle/>
          <a:p>
            <a:r>
              <a:rPr lang="ru-RU" sz="4000" dirty="0" smtClean="0"/>
              <a:t>1.Родина</a:t>
            </a:r>
          </a:p>
          <a:p>
            <a:r>
              <a:rPr lang="ru-RU" sz="4000" dirty="0" smtClean="0"/>
              <a:t>2.Великая, огромная</a:t>
            </a:r>
          </a:p>
          <a:p>
            <a:r>
              <a:rPr lang="ru-RU" sz="4000" dirty="0" smtClean="0"/>
              <a:t>3. Заботится, оберегает, любит</a:t>
            </a:r>
          </a:p>
          <a:p>
            <a:r>
              <a:rPr lang="ru-RU" sz="4000" dirty="0" smtClean="0"/>
              <a:t>4. Где родился, там и пригодился</a:t>
            </a:r>
          </a:p>
          <a:p>
            <a:r>
              <a:rPr lang="ru-RU" sz="4000" dirty="0" smtClean="0"/>
              <a:t>5. Страна</a:t>
            </a:r>
            <a:endParaRPr lang="ru-RU" sz="4000" dirty="0"/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-4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heel spokes="3"/>
    <p:sndAc>
      <p:stSnd>
        <p:snd r:embed="rId2" name="неволяшки 7с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-5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heel/>
    <p:sndAc>
      <p:stSnd>
        <p:snd r:embed="rId2" name="птицы 2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-6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heel/>
    <p:sndAc>
      <p:stSnd>
        <p:snd r:embed="rId2" name="птицы 2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-7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heel spokes="2"/>
    <p:sndAc>
      <p:stSnd>
        <p:snd r:embed="rId2" name="Во поле берёза 15 с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-8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57554" y="6500834"/>
            <a:ext cx="2786082" cy="357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Физминутка</a:t>
            </a:r>
            <a:r>
              <a:rPr lang="ru-RU" dirty="0" smtClean="0"/>
              <a:t>  «Карусели»</a:t>
            </a:r>
            <a:endParaRPr lang="ru-RU" dirty="0"/>
          </a:p>
        </p:txBody>
      </p:sp>
    </p:spTree>
  </p:cSld>
  <p:clrMapOvr>
    <a:masterClrMapping/>
  </p:clrMapOvr>
  <p:transition spd="med">
    <p:wheel spokes="8"/>
    <p:sndAc>
      <p:stSnd>
        <p:snd r:embed="rId2" name="балалаечка 6с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-2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163285"/>
            <a:ext cx="9144000" cy="653142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86182" y="1071546"/>
            <a:ext cx="4071966" cy="142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ердце 3"/>
          <p:cNvSpPr/>
          <p:nvPr/>
        </p:nvSpPr>
        <p:spPr>
          <a:xfrm>
            <a:off x="3786182" y="6072206"/>
            <a:ext cx="500066" cy="571504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4624E-6 C 0.02916 -0.02983 0.07899 -0.0252 0.11146 -0.02636 C 0.11753 -0.02844 0.12396 -0.02937 0.12951 -0.03307 C 0.13125 -0.03422 0.13246 -0.03653 0.13437 -0.03746 C 0.13871 -0.03954 0.14757 -0.04162 0.14757 -0.04162 C 0.18541 -0.04023 0.20295 -0.03723 0.23767 -0.03954 C 0.25712 -0.04578 0.27726 -0.04856 0.2967 -0.0548 C 0.30173 -0.07561 0.30416 -0.09711 0.30816 -0.11815 C 0.31007 -0.12833 0.31024 -0.13549 0.31476 -0.14428 C 0.31979 -0.16555 0.33333 -0.14197 0.33767 -0.13341 C 0.33976 -0.12486 0.3467 -0.11283 0.35243 -0.10729 C 0.35451 -0.10544 0.35677 -0.10405 0.35903 -0.10289 C 0.36215 -0.10127 0.36875 -0.0985 0.36875 -0.0985 C 0.37951 -0.10104 0.38941 -0.10127 0.39826 -0.10937 C 0.40052 -0.11376 0.40243 -0.12046 0.40816 -0.11815 C 0.41007 -0.11746 0.41041 -0.11376 0.41146 -0.11168 C 0.41562 -0.09364 0.41649 -0.07168 0.42291 -0.0548 C 0.42465 -0.05018 0.42726 -0.04601 0.42951 -0.04162 C 0.43055 -0.03954 0.43107 -0.03607 0.43281 -0.03515 C 0.44357 -0.02937 0.43854 -0.03307 0.44757 -0.02428 C 0.45347 -0.02497 0.45989 -0.02359 0.46545 -0.02636 C 0.46771 -0.02752 0.46753 -0.03237 0.46875 -0.03515 C 0.47205 -0.04278 0.47673 -0.04948 0.48021 -0.05711 C 0.48368 -0.07376 0.48767 -0.09018 0.4901 -0.10729 C 0.49184 -0.12023 0.49236 -0.13041 0.4967 -0.1422 C 0.50156 -0.16948 0.50486 -0.19746 0.50972 -0.22497 C 0.5092 -0.24971 0.50972 -0.27445 0.50816 -0.29919 C 0.50798 -0.30174 0.50573 -0.30336 0.50486 -0.30567 C 0.50052 -0.31862 0.50382 -0.31792 0.4967 -0.3274 C 0.49288 -0.33249 0.48194 -0.33619 0.48194 -0.33619 C 0.47205 -0.3348 0.46215 -0.3348 0.45243 -0.33179 C 0.43837 -0.32763 0.42812 -0.31145 0.41476 -0.30567 C 0.41267 -0.30359 0.40555 -0.29318 0.40156 -0.30127 C 0.39896 -0.30636 0.39826 -0.31885 0.39826 -0.31885 C 0.40104 -0.34359 0.40851 -0.35191 0.41805 -0.3711 C 0.42604 -0.38682 0.43298 -0.40347 0.44097 -0.41919 C 0.44427 -0.4148 0.44861 -0.41156 0.45069 -0.40601 C 0.45173 -0.40324 0.45312 -0.40046 0.45399 -0.39746 C 0.45486 -0.39468 0.45486 -0.39145 0.45573 -0.38867 C 0.45729 -0.38405 0.4691 -0.36324 0.47205 -0.36023 C 0.47344 -0.35885 0.47535 -0.35885 0.47708 -0.35815 C 0.4842 -0.34844 0.49357 -0.33919 0.5033 -0.33411 C 0.50642 -0.33249 0.50972 -0.3311 0.51302 -0.32971 C 0.51476 -0.32902 0.51805 -0.3274 0.51805 -0.3274 C 0.52413 -0.32856 0.5316 -0.32601 0.53594 -0.33179 C 0.53993 -0.33711 0.54618 -0.35723 0.54757 -0.36463 C 0.54635 -0.3963 0.54531 -0.4259 0.53923 -0.45642 C 0.54114 -0.49341 0.54601 -0.53434 0.53767 -0.56994 C 0.51632 -0.56902 0.4868 -0.57411 0.46389 -0.56324 C 0.45729 -0.6007 0.46406 -0.55931 0.46059 -0.65711 C 0.46007 -0.67006 0.4566 -0.68648 0.45399 -0.69873 C 0.45278 -0.70451 0.45069 -0.72833 0.44757 -0.73364 C 0.44357 -0.74058 0.43437 -0.73942 0.42951 -0.74012 C 0.41805 -0.74544 0.41719 -0.74682 0.39826 -0.74012 C 0.39375 -0.7385 0.39062 -0.73295 0.3868 -0.72925 C 0.38455 -0.72717 0.38021 -0.72278 0.38021 -0.72278 C 0.36788 -0.69757 0.35694 -0.67122 0.34427 -0.64625 C 0.3375 -0.63307 0.33594 -0.62104 0.32448 -0.61341 C 0.29896 -0.61503 0.28368 -0.61179 0.26389 -0.62867 C 0.25816 -0.64023 0.25851 -0.65526 0.24913 -0.66382 C 0.24774 -0.66497 0.23837 -0.66775 0.23767 -0.66798 C 0.22951 -0.66729 0.22083 -0.66914 0.21302 -0.6659 C 0.20833 -0.66405 0.19948 -0.65203 0.19496 -0.64625 C 0.19323 -0.63908 0.1868 -0.62659 0.1868 -0.62659 C 0.18073 -0.60231 0.18437 -0.57711 0.18021 -0.55237 C 0.17847 -0.54174 0.17743 -0.53249 0.17048 -0.52625 C 0.14791 -0.52786 0.13906 -0.52139 0.12778 -0.54359 C 0.12726 -0.55307 0.12708 -0.56255 0.12621 -0.57203 C 0.12535 -0.58197 0.12135 -0.5926 0.11962 -0.60255 C 0.11892 -0.61364 0.12048 -0.6259 0.11632 -0.63538 C 0.11146 -0.64671 0.0993 -0.65411 0.0901 -0.65711 C 0.07205 -0.65503 0.0592 -0.65087 0.04427 -0.63746 C 0.04028 -0.6296 0.03923 -0.62243 0.03767 -0.61341 C 0.03871 -0.58821 0.03819 -0.56301 0.04913 -0.54151 C 0.04861 -0.53341 0.0493 -0.52509 0.04757 -0.51746 C 0.04687 -0.51445 0.04444 -0.51283 0.04253 -0.51099 C 0.03403 -0.5022 0.02344 -0.49133 0.01302 -0.48694 C 0.0092 -0.48763 0.00503 -0.48694 0.00156 -0.48902 C -0.00139 -0.49087 -0.00226 -0.49896 -0.0033 -0.5022 C -0.0059 -0.51075 -0.00816 -0.51723 -0.0099 -0.52625 C -0.00938 -0.53642 -0.00903 -0.54659 -0.00816 -0.55677 C -0.00608 -0.57966 0.00989 -0.59677 0.01962 -0.61341 C 0.02552 -0.62336 0.02691 -0.63075 0.03437 -0.63746 C 0.03785 -0.65249 0.0401 -0.65711 0.03594 -0.67677 C 0.03507 -0.6807 0.02621 -0.68278 0.02448 -0.68347 C 0.01302 -0.68278 0.00139 -0.68393 -0.0099 -0.68116 C -0.01372 -0.68023 -0.01979 -0.67237 -0.01979 -0.67237 C -0.02327 -0.6652 -0.02761 -0.6622 -0.03125 -0.65503 C -0.03316 -0.64486 -0.0349 -0.63538 -0.03941 -0.62659 C -0.04167 -0.61711 -0.04375 -0.61526 -0.04931 -0.60925 C -0.05104 -0.60717 -0.05209 -0.60416 -0.05417 -0.60255 C -0.0599 -0.59815 -0.06667 -0.59977 -0.07222 -0.59376 C -0.07587 -0.59006 -0.07952 -0.5859 -0.08195 -0.58081 C -0.08299 -0.5785 -0.08386 -0.57596 -0.08524 -0.57411 C -0.09896 -0.55607 -0.0809 -0.58613 -0.09514 -0.56324 C -0.10261 -0.55122 -0.10469 -0.53757 -0.11476 -0.52833 C -0.11806 -0.52532 -0.12136 -0.52255 -0.12465 -0.51954 C -0.12622 -0.51815 -0.12952 -0.51515 -0.12952 -0.51515 C -0.13715 -0.51584 -0.14497 -0.51492 -0.15243 -0.51746 C -0.15538 -0.51838 -0.15868 -0.53388 -0.16077 -0.53711 C -0.16754 -0.54775 -0.17153 -0.54821 -0.18195 -0.55029 C -0.1882 -0.55283 -0.19358 -0.55677 -0.2 -0.55885 C -0.20764 -0.56555 -0.21754 -0.56833 -0.22622 -0.57203 C -0.25538 -0.56925 -0.24028 -0.56971 -0.25903 -0.56324 C -0.26528 -0.55515 -0.2816 -0.53642 -0.29028 -0.53272 C -0.30816 -0.51653 -0.3408 -0.53318 -0.36233 -0.53711 C -0.40729 -0.53457 -0.39549 -0.54428 -0.41649 -0.51746 C -0.42031 -0.5022 -0.41875 -0.50867 -0.42136 -0.49781 C -0.42188 -0.49573 -0.42292 -0.49133 -0.42292 -0.49133 C -0.42518 -0.47099 -0.43316 -0.43723 -0.41806 -0.42359 C -0.4125 -0.41272 -0.41632 -0.4185 -0.40504 -0.40833 C -0.40087 -0.40463 -0.39879 -0.39792 -0.39514 -0.39307 C -0.3941 -0.38867 -0.39219 -0.38451 -0.39184 -0.37989 C -0.39097 -0.36694 -0.39393 -0.35283 -0.39028 -0.34058 C -0.39028 -0.34035 -0.36597 -0.32393 -0.36406 -0.32324 C -0.35851 -0.30844 -0.35834 -0.28925 -0.36893 -0.27954 C -0.37656 -0.28023 -0.38438 -0.27977 -0.39184 -0.28162 C -0.39757 -0.28301 -0.39722 -0.28971 -0.4 -0.2948 C -0.40295 -0.30035 -0.40695 -0.30474 -0.4099 -0.31006 C -0.41823 -0.30705 -0.4257 -0.30127 -0.43281 -0.2948 C -0.43386 -0.29249 -0.43524 -0.29064 -0.43611 -0.28809 C -0.43698 -0.28532 -0.43663 -0.28208 -0.43768 -0.27954 C -0.43941 -0.27492 -0.44427 -0.26636 -0.44427 -0.26636 C -0.44584 -0.25642 -0.4467 -0.25041 -0.45087 -0.24231 C -0.45156 -0.23723 -0.45417 -0.23237 -0.45417 -0.22705 C -0.45417 -0.20532 -0.4507 -0.20486 -0.44271 -0.19006 C -0.44132 -0.18729 -0.44097 -0.18382 -0.43941 -0.18127 C -0.43646 -0.17642 -0.43229 -0.17318 -0.42952 -0.16809 C -0.42465 -0.15931 -0.4224 -0.15607 -0.41476 -0.15283 C -0.4132 -0.15099 -0.41181 -0.14821 -0.4099 -0.14659 C -0.40851 -0.1452 -0.40608 -0.14613 -0.40504 -0.14428 C -0.40382 -0.1422 -0.40174 -0.12278 -0.40174 -0.12255 C -0.40122 -0.09203 -0.40156 -0.06127 -0.4 -0.03075 C -0.39931 -0.01711 -0.37031 -0.00717 -0.36233 -0.0044 C -0.35643 0.00092 -0.34948 0.00555 -0.34271 0.00878 C -0.325 0.00717 -0.31997 0.00832 -0.3066 0.00208 C -0.29931 -0.00786 -0.30087 -0.01318 -0.2967 -0.02428 C -0.29184 -0.03723 -0.28976 -0.04671 -0.28195 -0.05711 C -0.27778 -0.07399 -0.28351 -0.05249 -0.27709 -0.07006 C -0.27518 -0.07538 -0.27465 -0.08509 -0.27379 -0.08971 C -0.27257 -0.09642 -0.27066 -0.10289 -0.26893 -0.10937 C -0.2684 -0.11145 -0.26771 -0.11376 -0.26719 -0.11584 C -0.26615 -0.12023 -0.26511 -0.12463 -0.26406 -0.12902 C -0.26354 -0.1311 -0.26233 -0.13549 -0.26233 -0.13549 C -0.26372 -0.14821 -0.26389 -0.15376 -0.26893 -0.1637 C -0.26945 -0.1674 -0.27292 -0.17272 -0.27049 -0.17457 C -0.26754 -0.17688 -0.26077 -0.17041 -0.26077 -0.17041 C -0.25903 -0.16809 -0.25764 -0.16555 -0.25573 -0.1637 C -0.25434 -0.16255 -0.25226 -0.16301 -0.25087 -0.16162 C -0.24549 -0.15584 -0.2441 -0.1459 -0.24097 -0.13781 C -0.23993 -0.13503 -0.2375 -0.13388 -0.23611 -0.13133 C -0.23351 -0.12648 -0.23195 -0.1207 -0.22952 -0.11584 C -0.2257 -0.10012 -0.23125 -0.11954 -0.22292 -0.10289 C -0.22188 -0.10104 -0.2224 -0.09804 -0.22136 -0.09619 C -0.21754 -0.08833 -0.21615 -0.08948 -0.2099 -0.08763 C -0.17639 -0.08971 -0.1783 -0.08023 -0.17049 -0.10937 C -0.16823 -0.16116 -0.17222 -0.15168 -0.13125 -0.14867 C -0.11424 -0.14451 -0.10122 -0.13526 -0.08698 -0.12255 C -0.08247 -0.11838 -0.08056 -0.11769 -0.07709 -0.11168 C -0.07465 -0.10752 -0.07049 -0.0985 -0.07049 -0.0985 C -0.06962 -0.0948 -0.0684 -0.08763 -0.06563 -0.08532 C -0.06268 -0.08278 -0.05903 -0.08231 -0.05573 -0.08093 C -0.0507 -0.07885 -0.04462 -0.07445 -0.03941 -0.07445 " pathEditMode="relative" ptsTypes="ffffffffffffffffffffffffffffffffffffffffffffffffffffffffffffffffffffffffffffffffffffffffffffffffffffffffffffffffffffff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-3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https://static6.depositphotos.com/1007101/597/i/950/depositphotos_5970001-stock-photo-plane-isolated-on-white-background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358082" y="0"/>
            <a:ext cx="1607356" cy="107157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ver dir="ld"/>
    <p:sndAc>
      <p:stSnd>
        <p:snd r:embed="rId2" name="лезгинка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0 C -0.38646 0.22543 -0.77257 0.4511 -0.93663 0.54867 C -1.10018 0.64624 -0.97639 0.57827 -0.9842 0.58451 " pathEditMode="relative" rAng="0" ptsTypes="aa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" y="3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-4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266" name="Picture 2" descr="https://static6.depositphotos.com/1007101/597/i/950/depositphotos_5970001-stock-photo-plane-isolated-on-white-background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572528" y="-535785"/>
            <a:ext cx="1607356" cy="1071570"/>
          </a:xfrm>
          <a:prstGeom prst="rect">
            <a:avLst/>
          </a:prstGeom>
          <a:noFill/>
        </p:spPr>
      </p:pic>
      <p:pic>
        <p:nvPicPr>
          <p:cNvPr id="11268" name="Picture 4" descr="https://sunveter.ru/uploads/posts/2013-05/1369640218_solnce1b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-571536" y="-785842"/>
            <a:ext cx="3571900" cy="35719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ver dir="ld"/>
    <p:sndAc>
      <p:stSnd>
        <p:snd r:embed="rId2" name="море чайки 7с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0 C -0.38646 0.22543 -0.77257 0.4511 -0.93663 0.54867 C -1.10018 0.64624 -0.97639 0.57827 -0.9842 0.58451 " pathEditMode="relative" rAng="0" ptsTypes="aaA">
                                      <p:cBhvr>
                                        <p:cTn id="6" dur="3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" y="3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-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https://static6.depositphotos.com/1007101/597/i/950/depositphotos_5970001-stock-photo-plane-isolated-on-white-background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857884" y="5786454"/>
            <a:ext cx="1214446" cy="80963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10405E-6 C -0.09305 -0.33156 -0.18611 -0.66289 -0.23385 -0.82104 C -0.28142 -0.97919 -0.27708 -0.92809 -0.28576 -0.94936 " pathEditMode="relative" rAng="0" ptsTypes="aa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4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00.infourok.ru/images/doc/307/307092/img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596" y="1357298"/>
            <a:ext cx="6781800" cy="5086351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-285784" y="285728"/>
            <a:ext cx="8229600" cy="63976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Внимание: вопрос! Назовите государственные символы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России!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https://i.pinimg.com/originals/1d/b8/b7/1db8b7c965d38dad98274a5d9d88c1e9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58016" y="214290"/>
            <a:ext cx="2074006" cy="1530814"/>
          </a:xfrm>
          <a:prstGeom prst="rect">
            <a:avLst/>
          </a:prstGeom>
          <a:noFill/>
          <a:ln w="92075">
            <a:solidFill>
              <a:schemeClr val="tx1"/>
            </a:solidFill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1214414" y="2000240"/>
            <a:ext cx="6643734" cy="24288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Мы сегодня с вами отправимся  в удивительное путешествие. Но сначала мы поднимемся  в космос облетим вокруг Земли и  поищем   нашу страну!</a:t>
            </a:r>
          </a:p>
          <a:p>
            <a:pPr algn="ctr"/>
            <a:r>
              <a:rPr lang="ru-RU" dirty="0" smtClean="0"/>
              <a:t> На каком транспорте мы поднимемся в космос?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Леха\Pictures\flag-3-150x1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81000"/>
            <a:ext cx="3276600" cy="2790824"/>
          </a:xfrm>
          <a:prstGeom prst="rect">
            <a:avLst/>
          </a:prstGeom>
          <a:noFill/>
        </p:spPr>
      </p:pic>
      <p:pic>
        <p:nvPicPr>
          <p:cNvPr id="3" name="Picture 2" descr="C:\Users\Леха\Pictures\flag-2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13726" y="228600"/>
            <a:ext cx="4311174" cy="3048000"/>
          </a:xfrm>
          <a:prstGeom prst="rect">
            <a:avLst/>
          </a:prstGeom>
          <a:noFill/>
        </p:spPr>
      </p:pic>
      <p:pic>
        <p:nvPicPr>
          <p:cNvPr id="4" name="Picture 4" descr="C:\Users\Леха\Pictures\flag2-15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05000" y="3505200"/>
            <a:ext cx="4076700" cy="2882227"/>
          </a:xfrm>
          <a:prstGeom prst="rect">
            <a:avLst/>
          </a:prstGeom>
          <a:noFill/>
        </p:spPr>
      </p:pic>
      <p:pic>
        <p:nvPicPr>
          <p:cNvPr id="5" name="Picture 8" descr="https://a4files.ru/content/uploads/2017/07/cifra-1-768x1086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04800" y="2514600"/>
            <a:ext cx="685800" cy="969764"/>
          </a:xfrm>
          <a:prstGeom prst="rect">
            <a:avLst/>
          </a:prstGeom>
          <a:noFill/>
        </p:spPr>
      </p:pic>
      <p:pic>
        <p:nvPicPr>
          <p:cNvPr id="6" name="Picture 10" descr="https://www.cultture.com/pics/2017/02/large-printable-numbers-black-2_31245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419600" y="2438400"/>
            <a:ext cx="914399" cy="914399"/>
          </a:xfrm>
          <a:prstGeom prst="rect">
            <a:avLst/>
          </a:prstGeom>
          <a:noFill/>
        </p:spPr>
      </p:pic>
      <p:pic>
        <p:nvPicPr>
          <p:cNvPr id="7" name="Picture 14" descr="http://thesignsupplycompany.co.uk/wp-content/uploads/2015/01/BR013CL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828800" y="5638800"/>
            <a:ext cx="838200" cy="107681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Леха\Pictures\flag-2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00100" y="214290"/>
            <a:ext cx="7215238" cy="5101173"/>
          </a:xfrm>
          <a:prstGeom prst="rect">
            <a:avLst/>
          </a:prstGeom>
          <a:noFill/>
        </p:spPr>
      </p:pic>
      <p:pic>
        <p:nvPicPr>
          <p:cNvPr id="3" name="Picture 10" descr="https://www.cultture.com/pics/2017/02/large-printable-numbers-black-2_3124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14414" y="4214818"/>
            <a:ext cx="914399" cy="914399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5715000"/>
            <a:ext cx="8229600" cy="1143000"/>
          </a:xfrm>
        </p:spPr>
        <p:txBody>
          <a:bodyPr>
            <a:normAutofit/>
          </a:bodyPr>
          <a:lstStyle/>
          <a:p>
            <a:r>
              <a:rPr lang="ru-RU" sz="1800" dirty="0" smtClean="0"/>
              <a:t>Ребята, а давайте </a:t>
            </a:r>
            <a:r>
              <a:rPr lang="ru-RU" sz="1800" dirty="0" err="1" smtClean="0"/>
              <a:t>Стичу</a:t>
            </a:r>
            <a:r>
              <a:rPr lang="ru-RU" sz="1800" dirty="0" smtClean="0"/>
              <a:t> нарисуем  мнемотаблицу « государственные и негосударственные символы России», отправим ему по электронной почте. </a:t>
            </a:r>
            <a:r>
              <a:rPr lang="ru-RU" sz="1800" dirty="0" err="1" smtClean="0"/>
              <a:t>Стичу</a:t>
            </a:r>
            <a:r>
              <a:rPr lang="ru-RU" sz="1800" dirty="0" smtClean="0"/>
              <a:t> будет очень легко рассказывать про Россию своим друзьям!</a:t>
            </a:r>
            <a:endParaRPr lang="ru-RU" sz="1800" dirty="0"/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-2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42" name="Picture 2" descr="https://i.gifer.com/h0b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351462"/>
          </a:xfrm>
          <a:prstGeom prst="rect">
            <a:avLst/>
          </a:prstGeom>
          <a:noFill/>
        </p:spPr>
      </p:pic>
      <p:pic>
        <p:nvPicPr>
          <p:cNvPr id="4" name="Picture 2" descr="https://static6.depositphotos.com/1007101/597/i/950/depositphotos_5970001-stock-photo-plane-isolated-on-white-background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449897" y="6017108"/>
            <a:ext cx="1214446" cy="80963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ver dir="rd"/>
    <p:sndAc>
      <p:stSnd>
        <p:snd r:embed="rId2" name="музыка Севера_ne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10405E-6 C -0.09305 -0.33156 -0.18611 -0.66289 -0.23385 -0.82104 C -0.28142 -0.97919 -0.27708 -0.92809 -0.28576 -0.94936 " pathEditMode="relative" rAng="0" ptsTypes="aaA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4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-3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https://static6.depositphotos.com/1007101/597/i/950/depositphotos_5970001-stock-photo-plane-isolated-on-white-background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929554" y="6048370"/>
            <a:ext cx="1214446" cy="80963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amond/>
    <p:sndAc>
      <p:stSnd>
        <p:snd r:embed="rId2" name="собака 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10405E-6 C -0.09305 -0.33156 -0.18611 -0.66289 -0.23385 -0.82104 C -0.28142 -0.97919 -0.27708 -0.92809 -0.28576 -0.94936 " pathEditMode="relative" rAng="0" ptsTypes="aa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4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-1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https://static6.depositphotos.com/1007101/597/i/950/depositphotos_5970001-stock-photo-plane-isolated-on-white-background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358082" y="5715016"/>
            <a:ext cx="1214446" cy="80963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ver dir="rd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10405E-6 C -0.09305 -0.33156 -0.18611 -0.66289 -0.23385 -0.82104 C -0.28142 -0.97919 -0.27708 -0.92809 -0.28576 -0.94936 " pathEditMode="relative" rAng="0" ptsTypes="aa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4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-2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cover dir="rd"/>
    <p:sndAc>
      <p:stSnd>
        <p:snd r:embed="rId2" name="море чайки 7с.wav"/>
      </p:stSnd>
    </p:sndAc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7-1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2" descr="https://static6.depositphotos.com/1007101/597/i/950/depositphotos_5970001-stock-photo-plane-isolated-on-white-background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143768" y="6048370"/>
            <a:ext cx="1214446" cy="80963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ver dir="ld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10405E-6 C -0.09305 -0.33156 -0.18611 -0.66289 -0.23385 -0.82104 C -0.28142 -0.97919 -0.27708 -0.92809 -0.28576 -0.94936 " pathEditMode="relative" rAng="0" ptsTypes="a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4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-1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21" name="Picture 1" descr="C:\Users\Леха\Pictures\orsk-736280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85918" y="5884012"/>
            <a:ext cx="1357322" cy="75967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857752" y="3143248"/>
            <a:ext cx="2643206" cy="3143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Внимание! Составьте </a:t>
            </a:r>
            <a:r>
              <a:rPr lang="ru-RU" dirty="0" err="1" smtClean="0"/>
              <a:t>фотоколлаж</a:t>
            </a:r>
            <a:r>
              <a:rPr lang="ru-RU" dirty="0" smtClean="0"/>
              <a:t> вашего города</a:t>
            </a:r>
            <a:endParaRPr lang="ru-RU" dirty="0"/>
          </a:p>
        </p:txBody>
      </p:sp>
      <p:pic>
        <p:nvPicPr>
          <p:cNvPr id="6" name="Picture 2" descr="https://i.pinimg.com/originals/1d/b8/b7/1db8b7c965d38dad98274a5d9d88c1e9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143504" y="3357562"/>
            <a:ext cx="2074006" cy="1530814"/>
          </a:xfrm>
          <a:prstGeom prst="rect">
            <a:avLst/>
          </a:prstGeom>
          <a:noFill/>
          <a:ln w="92075">
            <a:solidFill>
              <a:schemeClr val="tx1"/>
            </a:solidFill>
          </a:ln>
        </p:spPr>
      </p:pic>
    </p:spTree>
  </p:cSld>
  <p:clrMapOvr>
    <a:masterClrMapping/>
  </p:clrMapOvr>
  <p:transition spd="med">
    <p:cover dir="r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-2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5857892"/>
            <a:ext cx="3429024" cy="1000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Назовите народы, которые проживают в нашей области.</a:t>
            </a:r>
            <a:endParaRPr lang="ru-RU" dirty="0"/>
          </a:p>
        </p:txBody>
      </p:sp>
      <p:pic>
        <p:nvPicPr>
          <p:cNvPr id="4" name="Picture 2" descr="https://i.pinimg.com/originals/1d/b8/b7/1db8b7c965d38dad98274a5d9d88c1e9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71472" y="4429132"/>
            <a:ext cx="2143140" cy="1581842"/>
          </a:xfrm>
          <a:prstGeom prst="rect">
            <a:avLst/>
          </a:prstGeom>
          <a:noFill/>
          <a:ln w="92075">
            <a:solidFill>
              <a:schemeClr val="tx1"/>
            </a:solidFill>
          </a:ln>
        </p:spPr>
      </p:pic>
    </p:spTree>
  </p:cSld>
  <p:clrMapOvr>
    <a:masterClrMapping/>
  </p:clrMapOvr>
  <p:transition spd="med">
    <p:newsflash/>
    <p:sndAc>
      <p:stSnd>
        <p:snd r:embed="rId2" name="уральский хоровод 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движение космоса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2" descr="конверт канцелярские принадлежности конверт почта PNG изобра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4282" y="3714752"/>
            <a:ext cx="2692796" cy="2928934"/>
          </a:xfrm>
          <a:prstGeom prst="rect">
            <a:avLst/>
          </a:prstGeom>
          <a:noFill/>
        </p:spPr>
      </p:pic>
      <p:pic>
        <p:nvPicPr>
          <p:cNvPr id="5" name="Picture 2" descr="Лило и Стич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214290"/>
            <a:ext cx="3429024" cy="242886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226 -0.20624 C 0.15903 -0.20023 0.15781 -0.19746 0.16215 -0.18867 C 0.16389 -0.17965 0.16701 -0.17156 0.16875 -0.16254 C 0.17413 -0.13434 0.17517 -0.11168 0.18663 -0.08624 C 0.18941 -0.07237 0.19531 -0.05665 0.20139 -0.04462 C 0.20365 -0.04023 0.2066 -0.03653 0.20799 -0.03145 C 0.21007 -0.02405 0.21146 -0.01434 0.21458 -0.00763 C 0.22326 0.0111 0.21615 -0.01202 0.22274 0.00555 C 0.22413 0.00902 0.22465 0.01295 0.22604 0.01642 C 0.22795 0.02104 0.23264 0.0296 0.23264 0.0296 C 0.23854 0.05295 0.24792 0.06104 0.26215 0.07538 C 0.26441 0.07769 0.26632 0.08046 0.26875 0.08208 C 0.27187 0.08416 0.27847 0.08624 0.27847 0.08624 C 0.28524 0.09225 0.30139 0.09734 0.30139 0.09734 C 0.30903 0.10405 0.31788 0.10405 0.32604 0.11029 C 0.33819 0.11954 0.35226 0.12555 0.36545 0.13225 C 0.38142 0.14035 0.39601 0.14728 0.41302 0.1496 C 0.42413 0.15491 0.43733 0.15676 0.44896 0.15838 C 0.47674 0.16994 0.50747 0.15838 0.53576 0.15399 C 0.54583 0.14728 0.5566 0.14728 0.56701 0.14312 C 0.57448 0.14012 0.5809 0.13549 0.58837 0.13225 C 0.61024 0.11006 0.58368 0.1385 0.59826 0.11907 C 0.6026 0.11329 0.60851 0.10913 0.61302 0.10381 C 0.62049 0.09503 0.62587 0.08486 0.63264 0.07538 C 0.63611 0.06104 0.63125 0.07746 0.6408 0.06012 C 0.64288 0.05618 0.6441 0.05133 0.64566 0.04694 C 0.65017 0.03468 0.65156 0.02127 0.65729 0.00994 C 0.65955 0.00069 0.66042 -0.0074 0.66372 -0.01619 C 0.66701 -0.05734 0.67101 -0.06312 0.66545 -0.11884 C 0.66493 -0.1237 0.64497 -0.1385 0.64253 -0.14081 C 0.6342 -0.14844 0.62448 -0.15306 0.61615 -0.16046 C 0.61285 -0.16324 0.6092 -0.16532 0.60642 -0.16902 C 0.60469 -0.17133 0.6033 -0.17387 0.60139 -0.17572 C 0.59514 -0.18173 0.58698 -0.18358 0.58021 -0.18867 C 0.57344 -0.19399 0.56788 -0.20093 0.56042 -0.20393 C 0.55139 -0.21225 0.53993 -0.21572 0.52917 -0.21942 C 0.51372 -0.23491 0.53229 -0.2185 0.51458 -0.22798 C 0.50347 -0.23399 0.49184 -0.24416 0.48021 -0.24994 C 0.47396 -0.25318 0.45937 -0.25387 0.45556 -0.25434 C 0.44566 -0.2585 0.43767 -0.26751 0.42778 -0.27168 C 0.42049 -0.27908 0.41372 -0.28416 0.40469 -0.28694 C 0.39826 -0.29133 0.39149 -0.29364 0.38507 -0.2978 C 0.38333 -0.29896 0.38212 -0.30127 0.38021 -0.3022 C 0.36545 -0.30936 0.36302 -0.30728 0.3474 -0.31746 C 0.33941 -0.32277 0.32795 -0.32277 0.31944 -0.32624 C 0.31007 -0.33595 0.29809 -0.34127 0.28663 -0.3459 C 0.28507 -0.34659 0.28333 -0.34705 0.28177 -0.34821 C 0.28003 -0.34936 0.27882 -0.35168 0.27691 -0.3526 C 0.27205 -0.35468 0.26701 -0.35491 0.26215 -0.35676 C 0.25417 -0.35977 0.2474 -0.36347 0.23924 -0.36555 C 0.23125 -0.36971 0.22448 -0.37179 0.21615 -0.37434 C 0.21181 -0.37572 0.20312 -0.37873 0.20312 -0.37873 C 0.19618 -0.38428 0.18628 -0.39075 0.17847 -0.39399 C 0.17483 -0.39723 0.17049 -0.39908 0.16701 -0.40277 C 0.16545 -0.40439 0.1651 -0.4074 0.16372 -0.40925 C 0.15174 -0.4252 0.13681 -0.43723 0.1309 -0.45942 C 0.13038 -0.46382 0.13003 -0.46821 0.12934 -0.4726 C 0.12899 -0.47491 0.12812 -0.47676 0.12778 -0.47908 C 0.12656 -0.48694 0.12448 -0.50312 0.12448 -0.50312 C 0.12552 -0.54127 0.12309 -0.55884 0.1342 -0.58821 C 0.13507 -0.59029 0.1349 -0.59306 0.13594 -0.59491 C 0.13872 -0.59977 0.14323 -0.60277 0.14566 -0.60786 C 0.14861 -0.6141 0.15469 -0.6215 0.16042 -0.62312 C 0.16632 -0.62474 0.1724 -0.62474 0.17847 -0.62543 C 0.23194 -0.64231 0.28802 -0.60763 0.3408 -0.59931 C 0.34236 -0.59861 0.34392 -0.59699 0.34566 -0.59699 C 0.41962 -0.59445 0.48316 -0.59237 0.55556 -0.59052 C 0.56215 -0.58821 0.56684 -0.58613 0.57361 -0.58613 " pathEditMode="relative" ptsTypes="fffffffffffffffffffffffffffffffffffffffffffffffffffffffffffffffffff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allpapercave.com/wp/yuJB2V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797496" y="0"/>
            <a:ext cx="10937010" cy="6858000"/>
          </a:xfrm>
          <a:prstGeom prst="rect">
            <a:avLst/>
          </a:prstGeom>
          <a:noFill/>
        </p:spPr>
      </p:pic>
      <p:pic>
        <p:nvPicPr>
          <p:cNvPr id="47109" name="Picture 5" descr="Советский многоразовый орбитальный корабль 11Ф35, известный всему миру как &quot;Буран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57232"/>
            <a:ext cx="3054587" cy="2214578"/>
          </a:xfrm>
          <a:prstGeom prst="rect">
            <a:avLst/>
          </a:prstGeom>
          <a:noFill/>
        </p:spPr>
      </p:pic>
      <p:pic>
        <p:nvPicPr>
          <p:cNvPr id="47115" name="Picture 11" descr="Многоразовая транспортная космическая система &quot;Space Shuttle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15483" y="428604"/>
            <a:ext cx="2561913" cy="1857388"/>
          </a:xfrm>
          <a:prstGeom prst="rect">
            <a:avLst/>
          </a:prstGeom>
          <a:noFill/>
        </p:spPr>
      </p:pic>
      <p:pic>
        <p:nvPicPr>
          <p:cNvPr id="47119" name="Picture 15" descr="Проект европейского многоразового космического корабля &quot;Hermes&quot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44" y="2571744"/>
            <a:ext cx="2791816" cy="2024068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500034" y="3071810"/>
            <a:ext cx="1714480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3</a:t>
            </a:r>
            <a:r>
              <a:rPr lang="ru-RU" dirty="0" smtClean="0"/>
              <a:t> Буран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214810" y="4643446"/>
            <a:ext cx="1857388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2</a:t>
            </a:r>
            <a:r>
              <a:rPr lang="ru-RU" sz="1600" dirty="0" smtClean="0"/>
              <a:t>Гермес Франция</a:t>
            </a:r>
            <a:endParaRPr lang="ru-RU" sz="16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7429520" y="2285992"/>
            <a:ext cx="1714480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1</a:t>
            </a:r>
            <a:r>
              <a:rPr lang="ru-RU" dirty="0" smtClean="0"/>
              <a:t> </a:t>
            </a:r>
            <a:r>
              <a:rPr lang="ru-RU" dirty="0" err="1" smtClean="0"/>
              <a:t>Шаттл</a:t>
            </a:r>
            <a:r>
              <a:rPr lang="ru-RU" dirty="0" smtClean="0"/>
              <a:t>   США</a:t>
            </a:r>
            <a:endParaRPr lang="ru-RU" dirty="0"/>
          </a:p>
        </p:txBody>
      </p:sp>
      <p:sp>
        <p:nvSpPr>
          <p:cNvPr id="21" name="Овал 20"/>
          <p:cNvSpPr/>
          <p:nvPr/>
        </p:nvSpPr>
        <p:spPr>
          <a:xfrm>
            <a:off x="3214678" y="0"/>
            <a:ext cx="2714644" cy="12858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Космические корабли</a:t>
            </a:r>
            <a:endParaRPr lang="ru-RU" dirty="0"/>
          </a:p>
        </p:txBody>
      </p:sp>
      <p:pic>
        <p:nvPicPr>
          <p:cNvPr id="23" name="Picture 2" descr="http://www.admizhma.ru/content/news/4627/656867%281%29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000100" y="3500438"/>
            <a:ext cx="714380" cy="535977"/>
          </a:xfrm>
          <a:prstGeom prst="rect">
            <a:avLst/>
          </a:prstGeom>
          <a:noFill/>
        </p:spPr>
      </p:pic>
      <p:pic>
        <p:nvPicPr>
          <p:cNvPr id="32772" name="Picture 4" descr="https://cdn.pixabay.com/photo/2016/05/27/07/59/us-1419236_1280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786710" y="2643182"/>
            <a:ext cx="831997" cy="576548"/>
          </a:xfrm>
          <a:prstGeom prst="rect">
            <a:avLst/>
          </a:prstGeom>
          <a:noFill/>
        </p:spPr>
      </p:pic>
      <p:pic>
        <p:nvPicPr>
          <p:cNvPr id="32774" name="Picture 6" descr="http://mcmstudies.ru/images/flags/fr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30718372" y="15573352"/>
            <a:ext cx="17287996" cy="11525331"/>
          </a:xfrm>
          <a:prstGeom prst="rect">
            <a:avLst/>
          </a:prstGeom>
          <a:noFill/>
        </p:spPr>
      </p:pic>
      <p:pic>
        <p:nvPicPr>
          <p:cNvPr id="32776" name="Picture 8" descr="https://ds04.infourok.ru/uploads/ex/10d5/000f7a24-c888d63c/hello_html_m68b84fb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14876" y="5214950"/>
            <a:ext cx="785817" cy="78581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-3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земля кружится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0" y="0"/>
            <a:ext cx="4286248" cy="428624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786578" y="714356"/>
            <a:ext cx="2143140" cy="1285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 нашу страну Россию! И наш родной край!</a:t>
            </a:r>
            <a:endParaRPr lang="ru-RU" dirty="0"/>
          </a:p>
        </p:txBody>
      </p:sp>
      <p:pic>
        <p:nvPicPr>
          <p:cNvPr id="7" name="Picture 2" descr="https://i.pinimg.com/originals/1d/b8/b7/1db8b7c965d38dad98274a5d9d88c1e9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14282" y="4357694"/>
            <a:ext cx="3530387" cy="2500305"/>
          </a:xfrm>
          <a:prstGeom prst="rect">
            <a:avLst/>
          </a:prstGeom>
          <a:noFill/>
          <a:ln w="92075">
            <a:solidFill>
              <a:schemeClr val="tx1"/>
            </a:solidFill>
          </a:ln>
        </p:spPr>
      </p:pic>
      <p:pic>
        <p:nvPicPr>
          <p:cNvPr id="2050" name="Picture 2" descr="https://kak2z.ru/my_tagimg/img/2015/05/05/d1d47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28794" y="0"/>
            <a:ext cx="6472548" cy="8087267"/>
          </a:xfrm>
          <a:prstGeom prst="rect">
            <a:avLst/>
          </a:prstGeom>
          <a:noFill/>
        </p:spPr>
      </p:pic>
      <p:pic>
        <p:nvPicPr>
          <p:cNvPr id="8" name="Picture 4" descr="https://sunveter.ru/uploads/posts/2013-05/1369640218_solnce1b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214290"/>
            <a:ext cx="1500198" cy="150019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  <p:sndAc>
      <p:stSnd>
        <p:snd r:embed="rId2" name="Дом 3+пр_ne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СПАСИБО, ДРУЗЬЯ, ВЫ МНЕ ОЧЕНЬ ПОМОГЛИ!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571604" y="6000768"/>
            <a:ext cx="6286544" cy="857232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Я вам высылаю подарочек в знак благодарности, найдете вы его по схеме</a:t>
            </a:r>
            <a:endParaRPr lang="ru-RU" dirty="0"/>
          </a:p>
        </p:txBody>
      </p:sp>
      <p:pic>
        <p:nvPicPr>
          <p:cNvPr id="4" name="Picture 2" descr="Лило и Стич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1714488"/>
            <a:ext cx="5715040" cy="404811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cs typeface="Times New Roman" pitchFamily="18" charset="0"/>
              </a:rPr>
              <a:t>Список использованной литературы и материалов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В.Степанов «Мы живём в России»  , Москва, издательство «Оникс» 2008 г.</a:t>
            </a:r>
          </a:p>
          <a:p>
            <a:r>
              <a:rPr lang="en-US" sz="1800" dirty="0" smtClean="0"/>
              <a:t>http://allmuz.org/</a:t>
            </a:r>
            <a:r>
              <a:rPr lang="ru-RU" sz="1800" dirty="0" smtClean="0"/>
              <a:t>  Музыкальный портал</a:t>
            </a:r>
            <a:endParaRPr lang="ru-RU" sz="1800" dirty="0"/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714356"/>
            <a:ext cx="2900354" cy="74900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0178" name="Picture 2" descr="https://b1.culture.ru/c/7428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00164" y="-47"/>
            <a:ext cx="10855307" cy="6858047"/>
          </a:xfrm>
          <a:prstGeom prst="rect">
            <a:avLst/>
          </a:prstGeom>
          <a:noFill/>
        </p:spPr>
      </p:pic>
      <p:pic>
        <p:nvPicPr>
          <p:cNvPr id="7" name="Picture 5" descr="Советский многоразовый орбитальный корабль 11Ф35, известный всему миру как &quot;Буран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6706" y="2857496"/>
            <a:ext cx="3818236" cy="2768224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000364" y="5357826"/>
            <a:ext cx="2471726" cy="5604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Буран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142976" y="3214686"/>
            <a:ext cx="2471726" cy="5604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43570" y="3429000"/>
            <a:ext cx="1643074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>
                <a:solidFill>
                  <a:srgbClr val="FF0000"/>
                </a:solidFill>
              </a:rPr>
              <a:t>3</a:t>
            </a:r>
            <a:endParaRPr lang="ru-RU" sz="6600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8596" y="285728"/>
            <a:ext cx="4929222" cy="1000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Итак, отправляемся в путешествие!</a:t>
            </a:r>
          </a:p>
          <a:p>
            <a:pPr algn="ctr"/>
            <a:r>
              <a:rPr lang="ru-RU" dirty="0" smtClean="0"/>
              <a:t>Прошу занять свои места, согласно билетам!</a:t>
            </a:r>
            <a:endParaRPr lang="ru-RU" dirty="0"/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качать заставку - таймер обратный отсчёт для начало слайд шоу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email"/>
          <a:stretch>
            <a:fillRect/>
          </a:stretch>
        </p:blipFill>
        <p:spPr>
          <a:xfrm>
            <a:off x="253936" y="1017948"/>
            <a:ext cx="8604344" cy="4839943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движение космоса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ракета летает вокруг земли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8107" y="-762054"/>
            <a:ext cx="5232852" cy="6977136"/>
          </a:xfrm>
          <a:prstGeom prst="rect">
            <a:avLst/>
          </a:prstGeom>
        </p:spPr>
      </p:pic>
      <p:pic>
        <p:nvPicPr>
          <p:cNvPr id="5" name="Земляне - Земля в иллюминаторе_(Inkompmusic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email"/>
          <a:stretch>
            <a:fillRect/>
          </a:stretch>
        </p:blipFill>
        <p:spPr>
          <a:xfrm>
            <a:off x="3357555" y="4451432"/>
            <a:ext cx="2500330" cy="1406435"/>
          </a:xfrm>
          <a:prstGeom prst="rect">
            <a:avLst/>
          </a:prstGeom>
        </p:spPr>
      </p:pic>
      <p:pic>
        <p:nvPicPr>
          <p:cNvPr id="7" name="Рисунок 6" descr="maxresdefault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285984" y="428605"/>
            <a:ext cx="928694" cy="522390"/>
          </a:xfrm>
          <a:prstGeom prst="rect">
            <a:avLst/>
          </a:prstGeom>
        </p:spPr>
      </p:pic>
      <p:pic>
        <p:nvPicPr>
          <p:cNvPr id="9" name="Рисунок 8" descr="maxresdefault.jp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6500826" y="571481"/>
            <a:ext cx="571504" cy="321471"/>
          </a:xfrm>
          <a:prstGeom prst="rect">
            <a:avLst/>
          </a:prstGeom>
        </p:spPr>
      </p:pic>
      <p:pic>
        <p:nvPicPr>
          <p:cNvPr id="10" name="Рисунок 9" descr="maxresdefault.jp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2428860" y="4071942"/>
            <a:ext cx="857256" cy="482206"/>
          </a:xfrm>
          <a:prstGeom prst="rect">
            <a:avLst/>
          </a:prstGeom>
        </p:spPr>
      </p:pic>
      <p:pic>
        <p:nvPicPr>
          <p:cNvPr id="11" name="Рисунок 10" descr="maxresdefault.jp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6651638" y="4071943"/>
            <a:ext cx="635005" cy="357190"/>
          </a:xfrm>
          <a:prstGeom prst="rect">
            <a:avLst/>
          </a:prstGeom>
        </p:spPr>
      </p:pic>
      <p:pic>
        <p:nvPicPr>
          <p:cNvPr id="12" name="Рисунок 11" descr="maxresdefault.jp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7000892" y="2509237"/>
            <a:ext cx="428628" cy="634011"/>
          </a:xfrm>
          <a:prstGeom prst="rect">
            <a:avLst/>
          </a:prstGeom>
        </p:spPr>
      </p:pic>
      <p:pic>
        <p:nvPicPr>
          <p:cNvPr id="31746" name="Picture 2" descr="https://avatars.mds.yandex.net/get-pdb/1336853/0f595766-19a3-4401-b213-52c9a904b266/orig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8816532">
            <a:off x="5384949" y="4415952"/>
            <a:ext cx="2031972" cy="1142984"/>
          </a:xfrm>
          <a:prstGeom prst="rect">
            <a:avLst/>
          </a:prstGeom>
          <a:noFill/>
        </p:spPr>
      </p:pic>
      <p:pic>
        <p:nvPicPr>
          <p:cNvPr id="13" name="Picture 2" descr="https://avatars.mds.yandex.net/get-pdb/1336853/0f595766-19a3-4401-b213-52c9a904b266/orig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5400000">
            <a:off x="2234451" y="4607789"/>
            <a:ext cx="1531826" cy="114300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s://wallpapercave.com/wp/yuJB2V3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-1367097" y="0"/>
            <a:ext cx="10937009" cy="6858000"/>
          </a:xfrm>
          <a:prstGeom prst="rect">
            <a:avLst/>
          </a:prstGeom>
          <a:noFill/>
        </p:spPr>
      </p:pic>
      <p:pic>
        <p:nvPicPr>
          <p:cNvPr id="3" name="Picture 2" descr="C:\Users\Леха\Desktop\откр занятие ноябрь\ufo (143)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14414" y="3214686"/>
            <a:ext cx="5214974" cy="2455876"/>
          </a:xfrm>
          <a:prstGeom prst="rect">
            <a:avLst/>
          </a:prstGeom>
          <a:noFill/>
        </p:spPr>
      </p:pic>
      <p:pic>
        <p:nvPicPr>
          <p:cNvPr id="2" name="Picture 2" descr="https://i.pinimg.com/originals/1d/b8/b7/1db8b7c965d38dad98274a5d9d88c1e9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000628" y="285728"/>
            <a:ext cx="3714776" cy="2741858"/>
          </a:xfrm>
          <a:prstGeom prst="rect">
            <a:avLst/>
          </a:prstGeom>
          <a:noFill/>
          <a:ln w="92075">
            <a:solidFill>
              <a:schemeClr val="tx1"/>
            </a:solidFill>
          </a:ln>
        </p:spPr>
      </p:pic>
      <p:pic>
        <p:nvPicPr>
          <p:cNvPr id="11" name="синал от инопланет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email"/>
          <a:stretch>
            <a:fillRect/>
          </a:stretch>
        </p:blipFill>
        <p:spPr>
          <a:xfrm>
            <a:off x="-357221" y="5819195"/>
            <a:ext cx="1000131" cy="562574"/>
          </a:xfrm>
          <a:prstGeom prst="rect">
            <a:avLst/>
          </a:prstGeom>
        </p:spPr>
      </p:pic>
      <p:pic>
        <p:nvPicPr>
          <p:cNvPr id="13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3" name="Записанный звук"/>
          </p:nvPr>
        </p:nvPicPr>
        <p:blipFill>
          <a:blip r:embed="rId9" cstate="email"/>
          <a:stretch>
            <a:fillRect/>
          </a:stretch>
        </p:blipFill>
        <p:spPr>
          <a:xfrm>
            <a:off x="8839200" y="628652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6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021 -0.05642 L -0.05087 -0.12647 L 0.27708 -0.12647 L 0.50729 -0.05642 L 0.50729 0.04393 L 0.27708 0.11468 L -0.05087 0.11468 L -0.28021 0.04393 L -0.28021 -0.05642 Z " pathEditMode="relative" rAng="0" ptsTypes="FFFFFFFFF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" y="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67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s://avatars.mds.yandex.net/get-zen_doc/1534997/pub_5d0231b580030d00af0830d4_5d02346c26147800b8efb0d3/ori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0"/>
            <a:ext cx="7072362" cy="6786546"/>
          </a:xfrm>
          <a:prstGeom prst="rect">
            <a:avLst/>
          </a:prstGeom>
          <a:noFill/>
        </p:spPr>
      </p:pic>
      <p:pic>
        <p:nvPicPr>
          <p:cNvPr id="49156" name="Picture 4" descr="https://i.gifer.com/1kID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5286388"/>
            <a:ext cx="1357322" cy="1357322"/>
          </a:xfrm>
          <a:prstGeom prst="rect">
            <a:avLst/>
          </a:prstGeom>
          <a:noFill/>
        </p:spPr>
      </p:pic>
      <p:pic>
        <p:nvPicPr>
          <p:cNvPr id="7" name="Земляне - Земля в иллюминаторе_(Inkompmusic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email"/>
          <a:stretch>
            <a:fillRect/>
          </a:stretch>
        </p:blipFill>
        <p:spPr>
          <a:xfrm>
            <a:off x="8001024" y="6286520"/>
            <a:ext cx="304800" cy="3048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358082" y="642918"/>
            <a:ext cx="1785918" cy="33575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Посмотрите ребята, пролетаем над Африкой, Южной и Северной Америкой  но что то не вижу нашей страны, давайте спустимся пониже</a:t>
            </a:r>
            <a:endParaRPr lang="ru-RU" dirty="0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92 -0.51607 C 0.00365 -0.49087 0.029 -0.46474 0.04011 -0.43214 C 0.05139 -0.39653 0.05678 -0.35422 0.06268 -0.31214 C 0.06893 -0.27006 0.06268 -0.23445 0.05678 -0.19561 C 0.05139 -0.15931 0.04289 -0.12023 0.02275 -0.08832 C 0.00643 -0.05572 -0.0217 -0.02959 -0.0526 -0.01017 C -0.08072 0.00925 -0.11441 0.0222 -0.14774 0.02867 C -0.18142 0.03561 -0.21493 0.03561 -0.246 0.02867 C -0.27968 0.0222 -0.31024 0.00578 -0.33593 -0.02012 C -0.36111 -0.04231 -0.38333 -0.07191 -0.39479 -0.10751 C -0.40868 -0.14012 -0.41406 -0.18543 -0.41406 -0.22173 C -0.41666 -0.25711 -0.41406 -0.29896 -0.39965 -0.33457 C -0.38628 -0.36717 -0.36111 -0.39306 -0.3276 -0.40601 C -0.29305 -0.41572 -0.25972 -0.40277 -0.2375 -0.38035 C -0.21788 -0.35746 -0.20381 -0.32162 -0.20052 -0.28 C -0.20052 -0.23769 -0.20381 -0.19884 -0.21788 -0.16624 C -0.23194 -0.13341 -0.22899 -0.12717 -0.28506 -0.08485 C -0.33593 -0.03931 -0.38628 -0.05202 -0.41666 -0.04925 C -0.44756 -0.04925 -0.47291 -0.06243 -0.50364 -0.07538 C -0.53784 -0.09087 -0.56545 -0.12023 -0.58524 -0.14659 C -0.60486 -0.17249 -0.61319 -0.20509 -0.6243 -0.25711 C -0.63194 -0.30844 -0.63194 -0.33457 -0.63194 -0.3741 C -0.63194 -0.41295 -0.63194 -0.45202 -0.63194 -0.49087 " pathEditMode="relative" rAng="0" ptsTypes="fffffffffffffffffffffff">
                                      <p:cBhvr>
                                        <p:cTn id="10" dur="3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" y="2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34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1289</TotalTime>
  <Words>334</Words>
  <Application>Microsoft Office PowerPoint</Application>
  <PresentationFormat>Экран (4:3)</PresentationFormat>
  <Paragraphs>52</Paragraphs>
  <Slides>42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Слайд 1</vt:lpstr>
      <vt:lpstr>Синквейн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Ребята, а давайте Стичу нарисуем  мнемотаблицу « государственные и негосударственные символы России», отправим ему по электронной почте. Стичу будет очень легко рассказывать про Россию своим друзьям!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СПАСИБО, ДРУЗЬЯ, ВЫ МНЕ ОЧЕНЬ ПОМОГЛИ!</vt:lpstr>
      <vt:lpstr>Список использованной литературы и материалов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Моя страна Россия</dc:title>
  <dc:subject>Мой город, моястрана, моя планета 6-7 лет</dc:subject>
  <dc:creator>Волкова Нина Александровна</dc:creator>
  <cp:lastModifiedBy>Леха</cp:lastModifiedBy>
  <cp:revision>158</cp:revision>
  <dcterms:modified xsi:type="dcterms:W3CDTF">2021-04-04T08:47:24Z</dcterms:modified>
</cp:coreProperties>
</file>