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-97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:fade/>
        <p:sndAc>
          <p:stSnd>
            <p:snd r:embed="rId3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:fade/>
        <p:sndAc>
          <p:stSnd>
            <p:snd r:embed="rId3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:fade/>
        <p:sndAc>
          <p:stSnd>
            <p:snd r:embed="rId3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:fade/>
        <p:sndAc>
          <p:stSnd>
            <p:snd r:embed="rId3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:fade/>
        <p:sndAc>
          <p:stSnd>
            <p:snd r:embed="rId3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:fade/>
        <p:sndAc>
          <p:stSnd>
            <p:snd r:embed="rId3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:fade/>
        <p:sndAc>
          <p:stSnd>
            <p:snd r:embed="rId3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:fade/>
        <p:sndAc>
          <p:stSnd>
            <p:snd r:embed="rId3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:fade/>
        <p:sndAc>
          <p:stSnd>
            <p:snd r:embed="rId3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:fade/>
        <p:sndAc>
          <p:stSnd>
            <p:snd r:embed="rId3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:fade/>
        <p:sndAc>
          <p:stSnd>
            <p:snd r:embed="rId3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1750">
        <p:fade/>
        <p:sndAc>
          <p:stSnd>
            <p:snd r:embed="rId14" name="chimes.wav"/>
          </p:stSnd>
        </p:sndAc>
      </p:transition>
    </mc:Choice>
    <mc:Fallback>
      <p:transition spd="slow">
        <p:fade/>
        <p:sndAc>
          <p:stSnd>
            <p:snd r:embed="rId13" name="chimes.wav"/>
          </p:stSnd>
        </p:sndAc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11.wav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11.wav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Relationship Id="rId6" Type="http://schemas.openxmlformats.org/officeDocument/2006/relationships/audio" Target="../media/audio11.wav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1.wav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Relationship Id="rId6" Type="http://schemas.openxmlformats.org/officeDocument/2006/relationships/audio" Target="../media/audio11.wav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audio" Target="../media/audio11.wav"/><Relationship Id="rId5" Type="http://schemas.openxmlformats.org/officeDocument/2006/relationships/image" Target="../media/image19.png"/><Relationship Id="rId4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2.jpe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1.wav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5" Type="http://schemas.openxmlformats.org/officeDocument/2006/relationships/audio" Target="../media/audio11.wav"/><Relationship Id="rId4" Type="http://schemas.openxmlformats.org/officeDocument/2006/relationships/image" Target="../media/image2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772400" cy="1780108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chemeClr val="tx2"/>
                </a:solidFill>
              </a:rPr>
              <a:t>Игра «</a:t>
            </a:r>
            <a:r>
              <a:rPr lang="ru-RU" sz="6000" b="1" smtClean="0">
                <a:solidFill>
                  <a:schemeClr val="tx2"/>
                </a:solidFill>
              </a:rPr>
              <a:t>Что лишнее»</a:t>
            </a:r>
            <a:endParaRPr lang="ru-RU" sz="6000" b="1" dirty="0">
              <a:solidFill>
                <a:schemeClr val="tx2"/>
              </a:solidFill>
            </a:endParaRPr>
          </a:p>
        </p:txBody>
      </p:sp>
      <p:pic>
        <p:nvPicPr>
          <p:cNvPr id="2051" name="Picture 3" descr="C:\Users\Леха\Downloads\744280_60x60.png"/>
          <p:cNvPicPr>
            <a:picLocks noChangeAspect="1" noChangeArrowheads="1" noCrop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4819277"/>
            <a:ext cx="1363376" cy="167220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Леха\Downloads\48322-19-10-2012-Om-20-04-Geschreven-Door-Luc-Gheysens (1).gif"/>
          <p:cNvPicPr>
            <a:picLocks noChangeAspect="1" noChangeArrowheads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1219795" cy="121979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Леха\Downloads\c01eff3bfb733180fd4e039cb7d1fddb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636912"/>
            <a:ext cx="2520280" cy="336037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8406879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:circle/>
        <p:sndAc>
          <p:stSnd>
            <p:snd r:embed="rId6" name="chimes.wav"/>
          </p:stSnd>
        </p:sndAc>
      </p:transition>
    </mc:Choice>
    <mc:Fallback>
      <p:transition spd="slow">
        <p:circl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3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www.v3toys.ru/kiwi-public-data/Kiwi_Img/57d90e70ee3ad.jpg"/>
          <p:cNvPicPr/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92696"/>
            <a:ext cx="3456384" cy="309634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://xn--43-6kcpec8amc5bya.xn--p1ai/images/i/1447429383.jpg"/>
          <p:cNvPicPr/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692696"/>
            <a:ext cx="3744416" cy="3024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://www.coollady.ru/puc/5/frukt/CL-04.jpg"/>
          <p:cNvPicPr/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933056"/>
            <a:ext cx="3096344" cy="273630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5-конечная звезда 1"/>
          <p:cNvSpPr/>
          <p:nvPr/>
        </p:nvSpPr>
        <p:spPr>
          <a:xfrm>
            <a:off x="7380312" y="5013176"/>
            <a:ext cx="1584175" cy="128837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907965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:fade/>
        <p:sndAc>
          <p:stSnd>
            <p:snd r:embed="rId6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http://ozon-st.cdn.ngenix.net/multimedia/1008969319.jpg"/>
          <p:cNvPicPr/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836712"/>
            <a:ext cx="3704615" cy="388843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://okartinkah.ru/img/vorobey-kartinki-dlya-detey-1852/vorobey-kartinki-dlya-detey-31.jpg"/>
          <p:cNvPicPr/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620688"/>
            <a:ext cx="2610395" cy="295367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http://mtdata.ru/u24/photo001C/20274874423-0/original.jpg"/>
          <p:cNvPicPr/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221088"/>
            <a:ext cx="3456383" cy="22322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Улыбающееся лицо 1"/>
          <p:cNvSpPr/>
          <p:nvPr/>
        </p:nvSpPr>
        <p:spPr>
          <a:xfrm>
            <a:off x="7308304" y="5178896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674987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:fade/>
        <p:sndAc>
          <p:stSnd>
            <p:snd r:embed="rId6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xn----7sbb3aaldicno5bm3eh.xn--p1ai/84/147.jpg"/>
          <p:cNvPicPr/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181" y="623129"/>
            <a:ext cx="3456384" cy="3024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http://img.labirint.ru/images/comments_pic/1041/06labd28d1286810908.jpg"/>
          <p:cNvPicPr/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1832" y="623129"/>
            <a:ext cx="3407400" cy="2594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http://www.umniza.de/WebRoot/Store22/Shops/62303963/4F4C/39B8/C303/4FCE/0980/C0A8/2936/4DE0/978-5-378-03209-9_1.jpg"/>
          <p:cNvPicPr/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933056"/>
            <a:ext cx="3600400" cy="259228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5-конечная звезда 6"/>
          <p:cNvSpPr/>
          <p:nvPr/>
        </p:nvSpPr>
        <p:spPr>
          <a:xfrm>
            <a:off x="7308304" y="4869160"/>
            <a:ext cx="1584176" cy="151216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508204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:fade/>
        <p:sndAc>
          <p:stSnd>
            <p:snd r:embed="rId6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://raduga.name/wp-content/uploads/2014/10/78968564.jpg"/>
          <p:cNvPicPr/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22" y="404664"/>
            <a:ext cx="2448272" cy="31715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http://picsvision.ru/images/1540598_blog-65901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04664"/>
            <a:ext cx="3600400" cy="32545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4.bp.blogspot.com/-UPgJa2l8dvQ/Vlgx7h5AK5I/AAAAAAAAHAY/zfmTEBGm__Y/s1600/12842_400_2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659263"/>
            <a:ext cx="3237876" cy="309217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Улыбающееся лицо 1"/>
          <p:cNvSpPr/>
          <p:nvPr/>
        </p:nvSpPr>
        <p:spPr>
          <a:xfrm>
            <a:off x="7596336" y="5373216"/>
            <a:ext cx="1224136" cy="108012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162553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:fade/>
        <p:sndAc>
          <p:stSnd>
            <p:snd r:embed="rId6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Леха\Downloads\i (1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25758"/>
            <a:ext cx="3419872" cy="406227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Леха\Downloads\1168652_kartinka-el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060848"/>
            <a:ext cx="2644110" cy="44421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http://www.playcast.ru/uploads/2014/10/20/10292505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48680"/>
            <a:ext cx="3168352" cy="256108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Улыбающееся лицо 1"/>
          <p:cNvSpPr/>
          <p:nvPr/>
        </p:nvSpPr>
        <p:spPr>
          <a:xfrm>
            <a:off x="4499992" y="5661248"/>
            <a:ext cx="864096" cy="84170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930281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:fade/>
        <p:sndAc>
          <p:stSnd>
            <p:snd r:embed="rId6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Леха\Downloads\chinsn02a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6260" y="404664"/>
            <a:ext cx="3774212" cy="27363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Леха\Downloads\vector-toys-free-download-87-300x174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836712"/>
            <a:ext cx="4180914" cy="242493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Леха\Downloads\6950-d0bad180d0bed181d181d0bed0b2d0bad0b8d180d0b8d181d183d0bdd0be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717032"/>
            <a:ext cx="4565501" cy="23629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Улыбающееся лицо 1"/>
          <p:cNvSpPr/>
          <p:nvPr/>
        </p:nvSpPr>
        <p:spPr>
          <a:xfrm>
            <a:off x="7596336" y="5301208"/>
            <a:ext cx="1008112" cy="122413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45679759"/>
      </p:ext>
    </p:extLst>
  </p:cSld>
  <p:clrMapOvr>
    <a:masterClrMapping/>
  </p:clrMapOvr>
  <p:transition spd="slow">
    <p:wip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0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4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Леха\Downloads\figury_geometricheskie_24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688"/>
            <a:ext cx="3749402" cy="28270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Леха\Downloads\hqdefault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20688"/>
            <a:ext cx="3510136" cy="263260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http://picloads.ru/images/655633_kvadrat-geometricheskaya-figura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480391"/>
            <a:ext cx="3830530" cy="28882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Улыбающееся лицо 1"/>
          <p:cNvSpPr/>
          <p:nvPr/>
        </p:nvSpPr>
        <p:spPr>
          <a:xfrm>
            <a:off x="7524328" y="5733256"/>
            <a:ext cx="1008112" cy="86409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928069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:fade/>
        <p:sndAc>
          <p:stSnd>
            <p:snd r:embed="rId6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Леха\Downloads\2059028-d7996a50c1d7a2f4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324676"/>
            <a:ext cx="8424936" cy="153180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Леха\Downloads\pic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856483"/>
            <a:ext cx="2448272" cy="27129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6178977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>
        <p:fade/>
        <p:sndAc>
          <p:stSnd>
            <p:snd r:embed="rId5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0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4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90</TotalTime>
  <Words>5</Words>
  <Application>Microsoft Office PowerPoint</Application>
  <PresentationFormat>Экран (4:3)</PresentationFormat>
  <Paragraphs>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Волна</vt:lpstr>
      <vt:lpstr>Игра «Что лишнее»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Леха</dc:creator>
  <cp:lastModifiedBy>Леха</cp:lastModifiedBy>
  <cp:revision>18</cp:revision>
  <dcterms:created xsi:type="dcterms:W3CDTF">2017-03-27T14:16:06Z</dcterms:created>
  <dcterms:modified xsi:type="dcterms:W3CDTF">2021-05-07T07:27:14Z</dcterms:modified>
</cp:coreProperties>
</file>