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1" r:id="rId5"/>
    <p:sldId id="264" r:id="rId6"/>
    <p:sldId id="265" r:id="rId7"/>
    <p:sldId id="266" r:id="rId8"/>
    <p:sldId id="263" r:id="rId9"/>
    <p:sldId id="267" r:id="rId10"/>
    <p:sldId id="268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E45DEF-DAE2-46C6-B62A-65E484027ED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643C0F-0FB0-4B6F-B95A-85032259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077;&#1093;&#1072;\Downloads\&#1084;&#1091;&#1079;&#1099;&#1082;&#1072;%20&#1076;&#1083;&#1103;%20&#1090;&#1088;&#1077;&#1085;&#1080;&#1088;&#1086;&#1074;&#1086;&#1082;\videoplayback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3.png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93;&#1072;\Downloads\&#1057;&#1082;&#1072;&#1095;&#1072;&#1090;&#1100;%20&#1079;&#1072;&#1089;&#1090;&#1072;&#1074;&#1082;&#1091;%20-%20&#1090;&#1072;&#1081;&#1084;&#1077;&#1088;%20&#1086;&#1073;&#1088;&#1072;&#1090;&#1085;&#1099;&#1081;%20&#1086;&#1090;&#1089;&#1095;&#1105;&#1090;%20&#1076;&#1083;&#1103;%20&#1085;&#1072;&#1095;&#1072;&#1083;&#1086;%20&#1089;&#1083;&#1072;&#1081;&#1076;%20&#1096;&#1086;&#1091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1;&#1077;&#1093;&#1072;\Downloads\&#1084;&#1091;&#1079;&#1099;&#1082;&#1072;%20&#1076;&#1083;&#1103;%20&#1090;&#1088;&#1077;&#1085;&#1080;&#1088;&#1086;&#1074;&#1086;&#1082;\&#1050;&#1086;&#1089;&#1084;&#1080;&#1095;&#1077;&#1089;&#1082;&#1072;&#1103;%20&#1084;&#1077;&#1083;&#1086;&#1076;&#1080;&#1103;.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142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7583" y="1137255"/>
            <a:ext cx="100841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Интерактивная игра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на тему: «Космическое путешествие» </a:t>
            </a:r>
          </a:p>
          <a:p>
            <a:pPr algn="ctr"/>
            <a:endParaRPr lang="ru-RU" sz="4800" b="1" dirty="0">
              <a:solidFill>
                <a:schemeClr val="bg1"/>
              </a:solidFill>
            </a:endParaRPr>
          </a:p>
          <a:p>
            <a:pPr algn="r"/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endParaRPr lang="ru-RU" sz="2400" b="1" dirty="0">
              <a:solidFill>
                <a:schemeClr val="bg1"/>
              </a:solidFill>
            </a:endParaRPr>
          </a:p>
          <a:p>
            <a:pPr algn="r"/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Автор: воспитатель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МДОАУ №98 г.Орска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Ваулина Л.М.</a:t>
            </a:r>
          </a:p>
          <a:p>
            <a:pPr algn="r"/>
            <a:r>
              <a:rPr lang="ru-RU" sz="2400" b="1" smtClean="0">
                <a:solidFill>
                  <a:schemeClr val="bg1"/>
                </a:solidFill>
              </a:rPr>
              <a:t>ВКК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Вставляем </a:t>
            </a:r>
            <a:r>
              <a:rPr lang="ru-RU" dirty="0" err="1" smtClean="0"/>
              <a:t>физминутку</a:t>
            </a:r>
            <a:r>
              <a:rPr lang="ru-RU" dirty="0" smtClean="0"/>
              <a:t> с инопланетянином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5" y="-519546"/>
            <a:ext cx="12607637" cy="7879774"/>
          </a:xfrm>
          <a:prstGeom prst="rect">
            <a:avLst/>
          </a:prstGeom>
        </p:spPr>
      </p:pic>
      <p:pic>
        <p:nvPicPr>
          <p:cNvPr id="3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4012" y="5976860"/>
            <a:ext cx="647988" cy="71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7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142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7583" y="1137255"/>
            <a:ext cx="100841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4800" b="1" dirty="0">
              <a:solidFill>
                <a:schemeClr val="bg1"/>
              </a:solidFill>
            </a:endParaRPr>
          </a:p>
          <a:p>
            <a:pPr algn="r"/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endParaRPr lang="ru-RU" sz="2400" b="1" dirty="0">
              <a:solidFill>
                <a:schemeClr val="bg1"/>
              </a:solidFill>
            </a:endParaRPr>
          </a:p>
          <a:p>
            <a:pPr algn="r"/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7583" y="1137255"/>
            <a:ext cx="100841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Синквейн – загадка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1.Вселенная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2. Звездный, холодный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3. Манит, чарует, удивляет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4 Это дом планеты Земля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5. Бесконечность</a:t>
            </a:r>
          </a:p>
        </p:txBody>
      </p:sp>
      <p:pic>
        <p:nvPicPr>
          <p:cNvPr id="6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4012" y="5976860"/>
            <a:ext cx="647988" cy="71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2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082" y="-498764"/>
            <a:ext cx="12239083" cy="8091055"/>
          </a:xfrm>
          <a:prstGeom prst="rect">
            <a:avLst/>
          </a:prstGeom>
          <a:noFill/>
        </p:spPr>
      </p:pic>
      <p:pic>
        <p:nvPicPr>
          <p:cNvPr id="3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3903" y="6144705"/>
            <a:ext cx="647988" cy="71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128962"/>
            <a:ext cx="2057400" cy="600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78" y="1824036"/>
            <a:ext cx="4657725" cy="3209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6471" y="401782"/>
            <a:ext cx="10985114" cy="6179127"/>
          </a:xfrm>
          <a:prstGeom prst="rect">
            <a:avLst/>
          </a:prstGeom>
        </p:spPr>
      </p:pic>
      <p:pic>
        <p:nvPicPr>
          <p:cNvPr id="6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44012" y="5976860"/>
            <a:ext cx="647988" cy="71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1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cave.com/wp/yuJB2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3328" y="0"/>
            <a:ext cx="14582680" cy="6858000"/>
          </a:xfrm>
          <a:prstGeom prst="rect">
            <a:avLst/>
          </a:prstGeom>
          <a:noFill/>
        </p:spPr>
      </p:pic>
      <p:pic>
        <p:nvPicPr>
          <p:cNvPr id="47109" name="Picture 5" descr="Советский многоразовый орбитальный корабль 11Ф35, известный всему миру как &quot;Бура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57232"/>
            <a:ext cx="4072783" cy="2214578"/>
          </a:xfrm>
          <a:prstGeom prst="rect">
            <a:avLst/>
          </a:prstGeom>
          <a:noFill/>
        </p:spPr>
      </p:pic>
      <p:pic>
        <p:nvPicPr>
          <p:cNvPr id="47115" name="Picture 11" descr="Многоразовая транспортная космическая система &quot;Space Shuttl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0645" y="428604"/>
            <a:ext cx="3415884" cy="1857388"/>
          </a:xfrm>
          <a:prstGeom prst="rect">
            <a:avLst/>
          </a:prstGeom>
          <a:noFill/>
        </p:spPr>
      </p:pic>
      <p:pic>
        <p:nvPicPr>
          <p:cNvPr id="47119" name="Picture 15" descr="Проект европейского многоразового космического корабля &quot;Hermes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2992" y="2571744"/>
            <a:ext cx="3722421" cy="20240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66712" y="3071810"/>
            <a:ext cx="2285973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 Буран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19747" y="4643446"/>
            <a:ext cx="2476517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/>
              <a:t>Гермес Франция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906027" y="2285992"/>
            <a:ext cx="2285973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</a:t>
            </a:r>
            <a:r>
              <a:rPr lang="ru-RU" dirty="0" err="1" smtClean="0"/>
              <a:t>Шаттл</a:t>
            </a:r>
            <a:r>
              <a:rPr lang="ru-RU" dirty="0" smtClean="0"/>
              <a:t>   США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286238" y="0"/>
            <a:ext cx="3619525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Космические корабли</a:t>
            </a:r>
            <a:endParaRPr lang="ru-RU" dirty="0"/>
          </a:p>
        </p:txBody>
      </p:sp>
      <p:pic>
        <p:nvPicPr>
          <p:cNvPr id="23" name="Picture 2" descr="http://www.admizhma.ru/content/news/4627/656867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467" y="3500439"/>
            <a:ext cx="952507" cy="535977"/>
          </a:xfrm>
          <a:prstGeom prst="rect">
            <a:avLst/>
          </a:prstGeom>
          <a:noFill/>
        </p:spPr>
      </p:pic>
      <p:pic>
        <p:nvPicPr>
          <p:cNvPr id="32772" name="Picture 4" descr="https://cdn.pixabay.com/photo/2016/05/27/07/59/us-1419236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82281" y="2643182"/>
            <a:ext cx="1109329" cy="576548"/>
          </a:xfrm>
          <a:prstGeom prst="rect">
            <a:avLst/>
          </a:prstGeom>
          <a:noFill/>
        </p:spPr>
      </p:pic>
      <p:pic>
        <p:nvPicPr>
          <p:cNvPr id="32774" name="Picture 6" descr="http://mcmstudies.ru/images/flags/f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0957829" y="15573352"/>
            <a:ext cx="23050661" cy="11525331"/>
          </a:xfrm>
          <a:prstGeom prst="rect">
            <a:avLst/>
          </a:prstGeom>
          <a:noFill/>
        </p:spPr>
      </p:pic>
      <p:pic>
        <p:nvPicPr>
          <p:cNvPr id="32776" name="Picture 8" descr="https://ds04.infourok.ru/uploads/ex/10d5/000f7a24-c888d63c/hello_html_m68b84fb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2" y="5214951"/>
            <a:ext cx="1047756" cy="785817"/>
          </a:xfrm>
          <a:prstGeom prst="rect">
            <a:avLst/>
          </a:prstGeom>
          <a:noFill/>
        </p:spPr>
      </p:pic>
      <p:pic>
        <p:nvPicPr>
          <p:cNvPr id="14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01312" y="5948285"/>
            <a:ext cx="647988" cy="713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714356"/>
            <a:ext cx="3867139" cy="749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0178" name="Picture 2" descr="https://b1.culture.ru/c/742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51" y="-47"/>
            <a:ext cx="14473743" cy="6858047"/>
          </a:xfrm>
          <a:prstGeom prst="rect">
            <a:avLst/>
          </a:prstGeom>
          <a:noFill/>
        </p:spPr>
      </p:pic>
      <p:pic>
        <p:nvPicPr>
          <p:cNvPr id="7" name="Picture 5" descr="Советский многоразовый орбитальный корабль 11Ф35, известный всему миру как &quot;Бура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275" y="2857496"/>
            <a:ext cx="5090981" cy="276822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00485" y="5357826"/>
            <a:ext cx="3295635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Буран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3968" y="3214686"/>
            <a:ext cx="3295635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760" y="3429000"/>
            <a:ext cx="2190765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3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6975" y="6144705"/>
            <a:ext cx="647988" cy="7132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качать заставку - таймер обратный отсчёт для начало слайд шоу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79400" y="0"/>
            <a:ext cx="1189643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142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7583" y="1137255"/>
            <a:ext cx="10084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Космическая мелодия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775" y="0"/>
            <a:ext cx="15025364" cy="8715375"/>
          </a:xfrm>
          <a:prstGeom prst="rect">
            <a:avLst/>
          </a:prstGeom>
        </p:spPr>
      </p:pic>
      <p:pic>
        <p:nvPicPr>
          <p:cNvPr id="6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75419"/>
            <a:ext cx="528638" cy="581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2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707" y="2022764"/>
            <a:ext cx="9994457" cy="1177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Леха\Desktop\космос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436" y="260270"/>
            <a:ext cx="9213272" cy="6580908"/>
          </a:xfrm>
          <a:prstGeom prst="rect">
            <a:avLst/>
          </a:prstGeom>
          <a:noFill/>
        </p:spPr>
      </p:pic>
      <p:pic>
        <p:nvPicPr>
          <p:cNvPr id="2050" name="Picture 2" descr="https://www.clipartqueen.com/image-files/flying-cartoon-star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122" y="241079"/>
            <a:ext cx="647988" cy="713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-0.01107 -0.0051 -0.02161 -0.01158 -0.03294 -0.01413 C -0.03906 -0.01274 -0.04036 -0.01459 -0.0444 -0.00811 C -0.04635 -0.00487 -0.05 0.00208 -0.05 0.00208 C -0.0513 0.01087 -0.05286 0.01967 -0.05456 0.02824 C -0.05495 0.04097 -0.05508 0.05393 -0.05573 0.06666 C -0.05625 0.07592 -0.05846 0.0787 -0.06146 0.0868 C -0.06693 0.10138 -0.07174 0.12268 -0.0819 0.12731 C -0.08568 0.13171 -0.08659 0.1368 -0.09088 0.13935 C -0.09726 0.15023 -0.08867 0.13657 -0.09661 0.14537 C -0.09752 0.14629 -0.09831 0.14791 -0.09896 0.14953 C -0.09974 0.15138 -0.1 0.15416 -0.10117 0.15555 C -0.10351 0.15833 -0.10651 0.1581 -0.10911 0.15949 C -0.11185 0.16435 -0.11445 0.16481 -0.11706 0.16967 C -0.13112 0.16898 -0.14505 0.16504 -0.15911 0.1655 C -0.17838 0.1662 -0.21706 0.16967 -0.21706 0.16967 C -0.22565 0.17499 -0.23437 0.178 -0.24323 0.18171 C -0.24687 0.18634 -0.25039 0.18726 -0.25456 0.18981 C -0.25534 0.1912 -0.25599 0.19305 -0.2569 0.19398 C -0.25794 0.19513 -0.25963 0.19421 -0.26028 0.19583 C -0.26276 0.20231 -0.2651 0.22499 -0.26588 0.23217 C -0.26549 0.24444 -0.26588 0.25671 -0.26484 0.26851 C -0.26432 0.27569 -0.25547 0.27777 -0.25338 0.27847 C -0.24166 0.28402 -0.22916 0.28263 -0.21706 0.28472 C -0.21185 0.2868 -0.21159 0.29004 -0.2069 0.29259 C -0.20351 0.29884 -0.19948 0.30416 -0.19544 0.30902 C -0.19023 0.32268 -0.19271 0.31736 -0.18867 0.32523 C -0.18698 0.33356 -0.18515 0.34259 -0.18411 0.35138 C -0.18398 0.35231 -0.18294 0.36643 -0.1819 0.36967 C -0.17656 0.38541 -0.16966 0.38912 -0.16028 0.39189 C -0.14544 0.38958 -0.13112 0.38634 -0.11706 0.37777 C -0.10872 0.37847 -0.09948 0.37499 -0.09206 0.38171 C -0.08333 0.38935 -0.09375 0.3831 -0.08528 0.38773 C -0.08073 0.39328 -0.07526 0.40092 -0.07278 0.40995 C -0.07122 0.41574 -0.07005 0.42245 -0.06823 0.42824 C -0.06693 0.4324 -0.06458 0.43564 -0.06367 0.44027 C -0.06159 0.45115 -0.05807 0.46111 -0.05456 0.4706 C -0.05208 0.47685 -0.04974 0.48402 -0.04778 0.49097 C -0.04726 0.49282 -0.04739 0.49537 -0.04661 0.49699 C -0.04505 0.50069 -0.04088 0.50694 -0.04088 0.50694 C -0.03463 0.50347 -0.02812 0.50092 -0.02161 0.49884 C -0.01484 0.49097 -0.00729 0.48703 -8.33333E-7 0.48055 C 0.00339 0.47476 0.0056 0.47106 0.01016 0.46874 C 0.01185 0.46574 0.01419 0.46365 0.01589 0.46064 C 0.01927 0.45462 0.02162 0.44699 0.02604 0.44236 C 0.0336 0.43402 0.05534 0.43287 0.06133 0.43217 C 0.07617 0.42615 0.09063 0.44027 0.10456 0.44652 C 0.10794 0.45254 0.11029 0.45578 0.11472 0.45856 C 0.12292 0.47245 0.12761 0.48958 0.13412 0.50509 C 0.13815 0.51481 0.14089 0.52476 0.14662 0.53101 C 0.1668 0.52962 0.17188 0.53842 0.17722 0.51111 C 0.1763 0.48912 0.17643 0.47291 0.17044 0.45439 C 0.16901 0.44999 0.16771 0.43842 0.16472 0.43634 C 0.15651 0.43078 0.14219 0.43101 0.13516 0.43032 C 0.12852 0.42615 0.12852 0.4243 0.12044 0.42222 C 0.11667 0.4199 0.11289 0.41828 0.10912 0.4162 C 0.10443 0.4037 0.10404 0.38726 0.11016 0.37569 C 0.11237 0.36412 0.12084 0.35532 0.12722 0.35138 C 0.13177 0.34374 0.13711 0.3368 0.1431 0.3331 C 0.16159 0.30046 0.18047 0.3199 0.21133 0.31898 C 0.21823 0.31574 0.22487 0.31203 0.23177 0.30902 C 0.23334 0.30833 0.23633 0.30694 0.23633 0.30694 C 0.23932 0.30324 0.24271 0.29907 0.24544 0.29467 C 0.2474 0.29166 0.24883 0.28726 0.25104 0.28472 C 0.25534 0.27986 0.25951 0.27361 0.26133 0.26458 C 0.26276 0.25717 0.26328 0.25092 0.26589 0.24444 C 0.27175 0.20439 0.26784 0.1456 0.24427 0.12523 C 0.23972 0.11666 0.23229 0.1155 0.22604 0.11319 C 0.21888 0.11041 0.21172 0.1081 0.20456 0.10509 C 0.18972 0.10578 0.17487 0.10416 0.16016 0.10694 C 0.15651 0.10763 0.15104 0.11874 0.14662 0.12106 C 0.14154 0.13009 0.13972 0.13356 0.13294 0.13726 C 0.12878 0.14467 0.1237 0.14699 0.1181 0.14953 C 0.10821 0.14884 0.09831 0.15023 0.08854 0.14745 C 0.0862 0.14675 0.07826 0.13634 0.07604 0.13124 C 0.07448 0.12731 0.07305 0.12314 0.07162 0.11921 C 0.07084 0.11712 0.06927 0.11319 0.06927 0.11319 C 0.06459 0.08726 0.06016 0.06087 0.05677 0.03425 C 0.05521 0.02222 0.0543 0.00046 0.04414 -7.77778E-6 C 0.02956 -0.0007 0.01472 -7.77778E-6 -8.33333E-7 -7.77778E-6 Z " pathEditMode="relative" ptsTypes="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61</Words>
  <Application>Microsoft Office PowerPoint</Application>
  <PresentationFormat>Широкоэкранный</PresentationFormat>
  <Paragraphs>30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Вставляем физминутку с инопланетянином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Леха</cp:lastModifiedBy>
  <cp:revision>32</cp:revision>
  <dcterms:created xsi:type="dcterms:W3CDTF">2016-05-11T17:35:19Z</dcterms:created>
  <dcterms:modified xsi:type="dcterms:W3CDTF">2025-03-12T17:16:42Z</dcterms:modified>
</cp:coreProperties>
</file>