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Default Extension="tiff" ContentType="image/tiff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notesMasterIdLst>
    <p:notesMasterId r:id="rId37"/>
  </p:notesMasterIdLst>
  <p:sldIdLst>
    <p:sldId id="258" r:id="rId6"/>
    <p:sldId id="259" r:id="rId7"/>
    <p:sldId id="268" r:id="rId8"/>
    <p:sldId id="266" r:id="rId9"/>
    <p:sldId id="267" r:id="rId10"/>
    <p:sldId id="291" r:id="rId11"/>
    <p:sldId id="269" r:id="rId12"/>
    <p:sldId id="301" r:id="rId13"/>
    <p:sldId id="274" r:id="rId14"/>
    <p:sldId id="280" r:id="rId15"/>
    <p:sldId id="299" r:id="rId16"/>
    <p:sldId id="297" r:id="rId17"/>
    <p:sldId id="300" r:id="rId18"/>
    <p:sldId id="272" r:id="rId19"/>
    <p:sldId id="271" r:id="rId20"/>
    <p:sldId id="281" r:id="rId21"/>
    <p:sldId id="282" r:id="rId22"/>
    <p:sldId id="283" r:id="rId23"/>
    <p:sldId id="284" r:id="rId24"/>
    <p:sldId id="288" r:id="rId25"/>
    <p:sldId id="287" r:id="rId26"/>
    <p:sldId id="286" r:id="rId27"/>
    <p:sldId id="277" r:id="rId28"/>
    <p:sldId id="264" r:id="rId29"/>
    <p:sldId id="289" r:id="rId30"/>
    <p:sldId id="261" r:id="rId31"/>
    <p:sldId id="276" r:id="rId32"/>
    <p:sldId id="262" r:id="rId33"/>
    <p:sldId id="275" r:id="rId34"/>
    <p:sldId id="296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576" y="-96"/>
      </p:cViewPr>
      <p:guideLst>
        <p:guide orient="horz" pos="21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4657618280806697E-2"/>
          <c:y val="6.4408661854525304E-2"/>
          <c:w val="0.65461237635150715"/>
          <c:h val="0.752878030723672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</c:numCache>
            </c:numRef>
          </c:val>
        </c:ser>
        <c:dLbls/>
        <c:axId val="80356096"/>
        <c:axId val="80357632"/>
      </c:barChart>
      <c:catAx>
        <c:axId val="80356096"/>
        <c:scaling>
          <c:orientation val="minMax"/>
        </c:scaling>
        <c:axPos val="b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57632"/>
        <c:crosses val="autoZero"/>
        <c:auto val="1"/>
        <c:lblAlgn val="ctr"/>
        <c:lblOffset val="100"/>
      </c:catAx>
      <c:valAx>
        <c:axId val="80357632"/>
        <c:scaling>
          <c:orientation val="minMax"/>
        </c:scaling>
        <c:axPos val="l"/>
        <c:majorGridlines/>
        <c:numFmt formatCode="General" sourceLinked="1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35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uri="{0b15fc19-7d7d-44ad-8c2d-2c3a37ce22c3}">
        <chartProps xmlns="https://web.wps.cn/et/2018/main" chartId="{0cd2ea67-1424-4df1-bc5c-298a551f8b47}"/>
      </c:ext>
    </c:extLst>
  </c:chart>
  <c:txPr>
    <a:bodyPr/>
    <a:lstStyle/>
    <a:p>
      <a:pPr>
        <a:defRPr lang="ru-RU"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3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80CDB-0339-4D70-84A0-19FADB738BD2}" type="doc">
      <dgm:prSet loTypeId="urn:microsoft.com/office/officeart/2005/8/layout/radial6#1" loCatId="cycle" qsTypeId="urn:microsoft.com/office/officeart/2005/8/quickstyle/simple3#1" qsCatId="simple" csTypeId="urn:microsoft.com/office/officeart/2005/8/colors/colorful2#1" csCatId="colorful" phldr="1"/>
      <dgm:spPr/>
      <dgm:t>
        <a:bodyPr/>
        <a:lstStyle/>
        <a:p>
          <a:endParaRPr lang="ru-RU"/>
        </a:p>
      </dgm:t>
    </dgm:pt>
    <dgm:pt modelId="{6B617F86-623B-44E9-9069-505E82AC60A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/>
            <a:t>Развитие культуры речи</a:t>
          </a:r>
          <a:endParaRPr lang="ru-RU" sz="2000" b="1" dirty="0"/>
        </a:p>
      </dgm:t>
    </dgm:pt>
    <dgm:pt modelId="{E343F7A6-5F83-44A9-9134-EBD12DFB4F46}" type="parTrans" cxnId="{F0461F27-8FB3-4487-AF9F-FB7661AA0BAC}">
      <dgm:prSet/>
      <dgm:spPr/>
      <dgm:t>
        <a:bodyPr/>
        <a:lstStyle/>
        <a:p>
          <a:endParaRPr lang="ru-RU"/>
        </a:p>
      </dgm:t>
    </dgm:pt>
    <dgm:pt modelId="{1853EB59-5A75-4DEC-AB7D-D32159F994CD}" type="sibTrans" cxnId="{F0461F27-8FB3-4487-AF9F-FB7661AA0BAC}">
      <dgm:prSet/>
      <dgm:spPr/>
      <dgm:t>
        <a:bodyPr/>
        <a:lstStyle/>
        <a:p>
          <a:endParaRPr lang="ru-RU"/>
        </a:p>
      </dgm:t>
    </dgm:pt>
    <dgm:pt modelId="{2FF1FC6C-A5EC-4882-B0DD-88550A07D846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Звуковая сторона в сфере произношения</a:t>
          </a:r>
        </a:p>
      </dgm:t>
    </dgm:pt>
    <dgm:pt modelId="{56328FF9-4EAA-4EC1-9DC8-538C2C9F8BAD}" type="parTrans" cxnId="{49D064C9-5987-4846-8727-2E8D16BD270A}">
      <dgm:prSet/>
      <dgm:spPr/>
      <dgm:t>
        <a:bodyPr/>
        <a:lstStyle/>
        <a:p>
          <a:endParaRPr lang="ru-RU"/>
        </a:p>
      </dgm:t>
    </dgm:pt>
    <dgm:pt modelId="{9301DF5F-A24B-4FE3-A448-2E3BC63B122A}" type="sibTrans" cxnId="{49D064C9-5987-4846-8727-2E8D16BD270A}">
      <dgm:prSet/>
      <dgm:spPr/>
      <dgm:t>
        <a:bodyPr/>
        <a:lstStyle/>
        <a:p>
          <a:endParaRPr lang="ru-RU"/>
        </a:p>
      </dgm:t>
    </dgm:pt>
    <dgm:pt modelId="{87DF8852-F516-4E90-BB2E-1A8A17A563D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Умение владеть правильной артикуляцией</a:t>
          </a:r>
        </a:p>
      </dgm:t>
    </dgm:pt>
    <dgm:pt modelId="{1904F4CE-AD2F-4966-8D44-91EEAA02CCC1}" type="parTrans" cxnId="{9AA155EC-59DA-49F5-AD76-AD79F93EBA32}">
      <dgm:prSet/>
      <dgm:spPr/>
      <dgm:t>
        <a:bodyPr/>
        <a:lstStyle/>
        <a:p>
          <a:endParaRPr lang="ru-RU"/>
        </a:p>
      </dgm:t>
    </dgm:pt>
    <dgm:pt modelId="{CF3E15EB-9C47-4C02-A150-895340EA509A}" type="sibTrans" cxnId="{9AA155EC-59DA-49F5-AD76-AD79F93EBA32}">
      <dgm:prSet/>
      <dgm:spPr/>
      <dgm:t>
        <a:bodyPr/>
        <a:lstStyle/>
        <a:p>
          <a:endParaRPr lang="ru-RU"/>
        </a:p>
      </dgm:t>
    </dgm:pt>
    <dgm:pt modelId="{EB96D82B-D3B8-4FD8-84EB-9F4C7B58E50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Фонематическое восприятие</a:t>
          </a:r>
          <a:endParaRPr lang="ru-RU" sz="1300" b="1" i="1" dirty="0"/>
        </a:p>
      </dgm:t>
    </dgm:pt>
    <dgm:pt modelId="{F337AC2B-16B6-4484-B209-058739A08AD1}" type="parTrans" cxnId="{5BE84CE7-AB4A-4820-A65B-51E30B7D0A1A}">
      <dgm:prSet/>
      <dgm:spPr/>
      <dgm:t>
        <a:bodyPr/>
        <a:lstStyle/>
        <a:p>
          <a:endParaRPr lang="ru-RU"/>
        </a:p>
      </dgm:t>
    </dgm:pt>
    <dgm:pt modelId="{FFBC97FF-9E55-4BE3-AA6D-473CE3E126C6}" type="sibTrans" cxnId="{5BE84CE7-AB4A-4820-A65B-51E30B7D0A1A}">
      <dgm:prSet/>
      <dgm:spPr/>
      <dgm:t>
        <a:bodyPr/>
        <a:lstStyle/>
        <a:p>
          <a:endParaRPr lang="ru-RU"/>
        </a:p>
      </dgm:t>
    </dgm:pt>
    <dgm:pt modelId="{B581E17A-79D5-436A-8EFD-B038CB14119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Речевое дыхание</a:t>
          </a:r>
          <a:endParaRPr lang="ru-RU" sz="1300" b="1" i="1" dirty="0"/>
        </a:p>
      </dgm:t>
    </dgm:pt>
    <dgm:pt modelId="{7F1B9382-AF08-4F62-9A71-6C906E47543A}" type="parTrans" cxnId="{3C6D9CF5-79E5-4A1C-8623-E7A549C40382}">
      <dgm:prSet/>
      <dgm:spPr/>
      <dgm:t>
        <a:bodyPr/>
        <a:lstStyle/>
        <a:p>
          <a:endParaRPr lang="ru-RU"/>
        </a:p>
      </dgm:t>
    </dgm:pt>
    <dgm:pt modelId="{481F42CF-E91F-4341-A245-973B30FE943C}" type="sibTrans" cxnId="{3C6D9CF5-79E5-4A1C-8623-E7A549C40382}">
      <dgm:prSet/>
      <dgm:spPr/>
      <dgm:t>
        <a:bodyPr/>
        <a:lstStyle/>
        <a:p>
          <a:endParaRPr lang="ru-RU"/>
        </a:p>
      </dgm:t>
    </dgm:pt>
    <dgm:pt modelId="{FCC04FC4-BC98-4E41-AA21-7B7DD803D776}" type="pres">
      <dgm:prSet presAssocID="{43880CDB-0339-4D70-84A0-19FADB738B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2585A9-C5D9-4A60-A533-7F4A4888497A}" type="pres">
      <dgm:prSet presAssocID="{6B617F86-623B-44E9-9069-505E82AC60AC}" presName="centerShape" presStyleLbl="node0" presStyleIdx="0" presStyleCnt="1" custScaleX="126364" custScaleY="137360"/>
      <dgm:spPr/>
      <dgm:t>
        <a:bodyPr/>
        <a:lstStyle/>
        <a:p>
          <a:endParaRPr lang="ru-RU"/>
        </a:p>
      </dgm:t>
    </dgm:pt>
    <dgm:pt modelId="{1079F771-022D-45AD-A148-7A608765C92A}" type="pres">
      <dgm:prSet presAssocID="{2FF1FC6C-A5EC-4882-B0DD-88550A07D846}" presName="node" presStyleLbl="node1" presStyleIdx="0" presStyleCnt="4" custScaleX="25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D6A5E-5182-4A80-9C4D-9FB731B7D02B}" type="pres">
      <dgm:prSet presAssocID="{2FF1FC6C-A5EC-4882-B0DD-88550A07D846}" presName="dummy" presStyleCnt="0"/>
      <dgm:spPr/>
      <dgm:t>
        <a:bodyPr/>
        <a:lstStyle/>
        <a:p>
          <a:endParaRPr lang="ru-RU"/>
        </a:p>
      </dgm:t>
    </dgm:pt>
    <dgm:pt modelId="{C3A9F571-1E7E-46FF-9700-086C8A333F32}" type="pres">
      <dgm:prSet presAssocID="{9301DF5F-A24B-4FE3-A448-2E3BC63B122A}" presName="sibTrans" presStyleLbl="sibTrans2D1" presStyleIdx="0" presStyleCnt="4" custScaleX="103401"/>
      <dgm:spPr/>
      <dgm:t>
        <a:bodyPr/>
        <a:lstStyle/>
        <a:p>
          <a:endParaRPr lang="ru-RU"/>
        </a:p>
      </dgm:t>
    </dgm:pt>
    <dgm:pt modelId="{4B6E1D34-7544-4DD8-A70C-0C83F9030FCE}" type="pres">
      <dgm:prSet presAssocID="{87DF8852-F516-4E90-BB2E-1A8A17A563DA}" presName="node" presStyleLbl="node1" presStyleIdx="1" presStyleCnt="4" custScaleX="185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2108D-6334-40CD-9E5B-C3D02EB01866}" type="pres">
      <dgm:prSet presAssocID="{87DF8852-F516-4E90-BB2E-1A8A17A563DA}" presName="dummy" presStyleCnt="0"/>
      <dgm:spPr/>
      <dgm:t>
        <a:bodyPr/>
        <a:lstStyle/>
        <a:p>
          <a:endParaRPr lang="ru-RU"/>
        </a:p>
      </dgm:t>
    </dgm:pt>
    <dgm:pt modelId="{7CA66605-9C52-4333-A4B7-CA57804D24FD}" type="pres">
      <dgm:prSet presAssocID="{CF3E15EB-9C47-4C02-A150-895340EA509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0BC0B65-19E5-4BA4-8468-6A02748D996E}" type="pres">
      <dgm:prSet presAssocID="{EB96D82B-D3B8-4FD8-84EB-9F4C7B58E508}" presName="node" presStyleLbl="node1" presStyleIdx="2" presStyleCnt="4" custScaleX="302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4D932-37C6-4D72-B028-EB5D66A42DB2}" type="pres">
      <dgm:prSet presAssocID="{EB96D82B-D3B8-4FD8-84EB-9F4C7B58E508}" presName="dummy" presStyleCnt="0"/>
      <dgm:spPr/>
      <dgm:t>
        <a:bodyPr/>
        <a:lstStyle/>
        <a:p>
          <a:endParaRPr lang="ru-RU"/>
        </a:p>
      </dgm:t>
    </dgm:pt>
    <dgm:pt modelId="{8B5AF6A4-C010-4044-98EE-2DEF95031863}" type="pres">
      <dgm:prSet presAssocID="{FFBC97FF-9E55-4BE3-AA6D-473CE3E126C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E7260B4-5836-4D01-A2B0-430672F69924}" type="pres">
      <dgm:prSet presAssocID="{B581E17A-79D5-436A-8EFD-B038CB141195}" presName="node" presStyleLbl="node1" presStyleIdx="3" presStyleCnt="4" custScaleX="209015" custRadScaleRad="111752" custRadScaleInc="5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9ACF6-C177-4A08-A836-142642E99FC9}" type="pres">
      <dgm:prSet presAssocID="{B581E17A-79D5-436A-8EFD-B038CB141195}" presName="dummy" presStyleCnt="0"/>
      <dgm:spPr/>
      <dgm:t>
        <a:bodyPr/>
        <a:lstStyle/>
        <a:p>
          <a:endParaRPr lang="ru-RU"/>
        </a:p>
      </dgm:t>
    </dgm:pt>
    <dgm:pt modelId="{A7115915-940E-4024-878A-A959E43262E6}" type="pres">
      <dgm:prSet presAssocID="{481F42CF-E91F-4341-A245-973B30FE943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01F5E5C-D0F3-4469-B15C-945427C0C5A6}" type="presOf" srcId="{6B617F86-623B-44E9-9069-505E82AC60AC}" destId="{EC2585A9-C5D9-4A60-A533-7F4A4888497A}" srcOrd="0" destOrd="0" presId="urn:microsoft.com/office/officeart/2005/8/layout/radial6#1"/>
    <dgm:cxn modelId="{3F4F0A10-F2E0-46B7-9B5E-D3FDC6164096}" type="presOf" srcId="{9301DF5F-A24B-4FE3-A448-2E3BC63B122A}" destId="{C3A9F571-1E7E-46FF-9700-086C8A333F32}" srcOrd="0" destOrd="0" presId="urn:microsoft.com/office/officeart/2005/8/layout/radial6#1"/>
    <dgm:cxn modelId="{49D064C9-5987-4846-8727-2E8D16BD270A}" srcId="{6B617F86-623B-44E9-9069-505E82AC60AC}" destId="{2FF1FC6C-A5EC-4882-B0DD-88550A07D846}" srcOrd="0" destOrd="0" parTransId="{56328FF9-4EAA-4EC1-9DC8-538C2C9F8BAD}" sibTransId="{9301DF5F-A24B-4FE3-A448-2E3BC63B122A}"/>
    <dgm:cxn modelId="{8838E4A2-197D-4C4F-93AC-D5E736B71016}" type="presOf" srcId="{43880CDB-0339-4D70-84A0-19FADB738BD2}" destId="{FCC04FC4-BC98-4E41-AA21-7B7DD803D776}" srcOrd="0" destOrd="0" presId="urn:microsoft.com/office/officeart/2005/8/layout/radial6#1"/>
    <dgm:cxn modelId="{33353A4F-860A-4E33-9C33-8582E9C5CF44}" type="presOf" srcId="{481F42CF-E91F-4341-A245-973B30FE943C}" destId="{A7115915-940E-4024-878A-A959E43262E6}" srcOrd="0" destOrd="0" presId="urn:microsoft.com/office/officeart/2005/8/layout/radial6#1"/>
    <dgm:cxn modelId="{9AA155EC-59DA-49F5-AD76-AD79F93EBA32}" srcId="{6B617F86-623B-44E9-9069-505E82AC60AC}" destId="{87DF8852-F516-4E90-BB2E-1A8A17A563DA}" srcOrd="1" destOrd="0" parTransId="{1904F4CE-AD2F-4966-8D44-91EEAA02CCC1}" sibTransId="{CF3E15EB-9C47-4C02-A150-895340EA509A}"/>
    <dgm:cxn modelId="{3C6D9CF5-79E5-4A1C-8623-E7A549C40382}" srcId="{6B617F86-623B-44E9-9069-505E82AC60AC}" destId="{B581E17A-79D5-436A-8EFD-B038CB141195}" srcOrd="3" destOrd="0" parTransId="{7F1B9382-AF08-4F62-9A71-6C906E47543A}" sibTransId="{481F42CF-E91F-4341-A245-973B30FE943C}"/>
    <dgm:cxn modelId="{FF645F73-4D97-4A63-ABF2-3F7B4D4E5105}" type="presOf" srcId="{FFBC97FF-9E55-4BE3-AA6D-473CE3E126C6}" destId="{8B5AF6A4-C010-4044-98EE-2DEF95031863}" srcOrd="0" destOrd="0" presId="urn:microsoft.com/office/officeart/2005/8/layout/radial6#1"/>
    <dgm:cxn modelId="{5BE84CE7-AB4A-4820-A65B-51E30B7D0A1A}" srcId="{6B617F86-623B-44E9-9069-505E82AC60AC}" destId="{EB96D82B-D3B8-4FD8-84EB-9F4C7B58E508}" srcOrd="2" destOrd="0" parTransId="{F337AC2B-16B6-4484-B209-058739A08AD1}" sibTransId="{FFBC97FF-9E55-4BE3-AA6D-473CE3E126C6}"/>
    <dgm:cxn modelId="{62CF4F34-9ED1-449D-9A04-846F5FDC8B52}" type="presOf" srcId="{87DF8852-F516-4E90-BB2E-1A8A17A563DA}" destId="{4B6E1D34-7544-4DD8-A70C-0C83F9030FCE}" srcOrd="0" destOrd="0" presId="urn:microsoft.com/office/officeart/2005/8/layout/radial6#1"/>
    <dgm:cxn modelId="{531D3264-644D-44EB-8EB0-BA219B24296B}" type="presOf" srcId="{B581E17A-79D5-436A-8EFD-B038CB141195}" destId="{AE7260B4-5836-4D01-A2B0-430672F69924}" srcOrd="0" destOrd="0" presId="urn:microsoft.com/office/officeart/2005/8/layout/radial6#1"/>
    <dgm:cxn modelId="{7AEF6827-906D-48B8-BC95-1529EF8362F5}" type="presOf" srcId="{CF3E15EB-9C47-4C02-A150-895340EA509A}" destId="{7CA66605-9C52-4333-A4B7-CA57804D24FD}" srcOrd="0" destOrd="0" presId="urn:microsoft.com/office/officeart/2005/8/layout/radial6#1"/>
    <dgm:cxn modelId="{8A6CF59D-BDBF-4249-A905-F9E3B755AB33}" type="presOf" srcId="{EB96D82B-D3B8-4FD8-84EB-9F4C7B58E508}" destId="{10BC0B65-19E5-4BA4-8468-6A02748D996E}" srcOrd="0" destOrd="0" presId="urn:microsoft.com/office/officeart/2005/8/layout/radial6#1"/>
    <dgm:cxn modelId="{535B1110-3DC3-4C65-BDA0-4A9B84AFF23B}" type="presOf" srcId="{2FF1FC6C-A5EC-4882-B0DD-88550A07D846}" destId="{1079F771-022D-45AD-A148-7A608765C92A}" srcOrd="0" destOrd="0" presId="urn:microsoft.com/office/officeart/2005/8/layout/radial6#1"/>
    <dgm:cxn modelId="{F0461F27-8FB3-4487-AF9F-FB7661AA0BAC}" srcId="{43880CDB-0339-4D70-84A0-19FADB738BD2}" destId="{6B617F86-623B-44E9-9069-505E82AC60AC}" srcOrd="0" destOrd="0" parTransId="{E343F7A6-5F83-44A9-9134-EBD12DFB4F46}" sibTransId="{1853EB59-5A75-4DEC-AB7D-D32159F994CD}"/>
    <dgm:cxn modelId="{2A4B2260-FE82-4043-A384-0D8D97893B65}" type="presParOf" srcId="{FCC04FC4-BC98-4E41-AA21-7B7DD803D776}" destId="{EC2585A9-C5D9-4A60-A533-7F4A4888497A}" srcOrd="0" destOrd="0" presId="urn:microsoft.com/office/officeart/2005/8/layout/radial6#1"/>
    <dgm:cxn modelId="{9C49A96C-B1D7-46E4-87B2-487731B4C9EA}" type="presParOf" srcId="{FCC04FC4-BC98-4E41-AA21-7B7DD803D776}" destId="{1079F771-022D-45AD-A148-7A608765C92A}" srcOrd="1" destOrd="0" presId="urn:microsoft.com/office/officeart/2005/8/layout/radial6#1"/>
    <dgm:cxn modelId="{93D18C91-A74C-4582-93EC-1FE4B9081C80}" type="presParOf" srcId="{FCC04FC4-BC98-4E41-AA21-7B7DD803D776}" destId="{4E5D6A5E-5182-4A80-9C4D-9FB731B7D02B}" srcOrd="2" destOrd="0" presId="urn:microsoft.com/office/officeart/2005/8/layout/radial6#1"/>
    <dgm:cxn modelId="{0F5CF71C-83A6-47F2-A183-392C85D61B29}" type="presParOf" srcId="{FCC04FC4-BC98-4E41-AA21-7B7DD803D776}" destId="{C3A9F571-1E7E-46FF-9700-086C8A333F32}" srcOrd="3" destOrd="0" presId="urn:microsoft.com/office/officeart/2005/8/layout/radial6#1"/>
    <dgm:cxn modelId="{4DE8B3A4-1DFB-47C6-B26D-7D260D8C74EE}" type="presParOf" srcId="{FCC04FC4-BC98-4E41-AA21-7B7DD803D776}" destId="{4B6E1D34-7544-4DD8-A70C-0C83F9030FCE}" srcOrd="4" destOrd="0" presId="urn:microsoft.com/office/officeart/2005/8/layout/radial6#1"/>
    <dgm:cxn modelId="{0F59E637-B58F-488A-BBB8-DCE746432B71}" type="presParOf" srcId="{FCC04FC4-BC98-4E41-AA21-7B7DD803D776}" destId="{63E2108D-6334-40CD-9E5B-C3D02EB01866}" srcOrd="5" destOrd="0" presId="urn:microsoft.com/office/officeart/2005/8/layout/radial6#1"/>
    <dgm:cxn modelId="{BCE18077-0794-4326-9FA3-12712DFD1578}" type="presParOf" srcId="{FCC04FC4-BC98-4E41-AA21-7B7DD803D776}" destId="{7CA66605-9C52-4333-A4B7-CA57804D24FD}" srcOrd="6" destOrd="0" presId="urn:microsoft.com/office/officeart/2005/8/layout/radial6#1"/>
    <dgm:cxn modelId="{15156EFE-00F9-4897-8E49-F4469B4B04BB}" type="presParOf" srcId="{FCC04FC4-BC98-4E41-AA21-7B7DD803D776}" destId="{10BC0B65-19E5-4BA4-8468-6A02748D996E}" srcOrd="7" destOrd="0" presId="urn:microsoft.com/office/officeart/2005/8/layout/radial6#1"/>
    <dgm:cxn modelId="{B662FE4B-0076-4E4F-B368-0E88DD01C414}" type="presParOf" srcId="{FCC04FC4-BC98-4E41-AA21-7B7DD803D776}" destId="{4AD4D932-37C6-4D72-B028-EB5D66A42DB2}" srcOrd="8" destOrd="0" presId="urn:microsoft.com/office/officeart/2005/8/layout/radial6#1"/>
    <dgm:cxn modelId="{6BFD4B4F-45FF-476B-B393-9BE295B85616}" type="presParOf" srcId="{FCC04FC4-BC98-4E41-AA21-7B7DD803D776}" destId="{8B5AF6A4-C010-4044-98EE-2DEF95031863}" srcOrd="9" destOrd="0" presId="urn:microsoft.com/office/officeart/2005/8/layout/radial6#1"/>
    <dgm:cxn modelId="{2C03C714-C3CF-423B-8C2F-98F66F283026}" type="presParOf" srcId="{FCC04FC4-BC98-4E41-AA21-7B7DD803D776}" destId="{AE7260B4-5836-4D01-A2B0-430672F69924}" srcOrd="10" destOrd="0" presId="urn:microsoft.com/office/officeart/2005/8/layout/radial6#1"/>
    <dgm:cxn modelId="{D0490F81-7A03-4470-A1F8-23C398FF07C4}" type="presParOf" srcId="{FCC04FC4-BC98-4E41-AA21-7B7DD803D776}" destId="{2E49ACF6-C177-4A08-A836-142642E99FC9}" srcOrd="11" destOrd="0" presId="urn:microsoft.com/office/officeart/2005/8/layout/radial6#1"/>
    <dgm:cxn modelId="{32906A28-13A2-426F-B5AF-D79080BFB99E}" type="presParOf" srcId="{FCC04FC4-BC98-4E41-AA21-7B7DD803D776}" destId="{A7115915-940E-4024-878A-A959E43262E6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828B7-9CB5-4D07-BD92-D84E6F63E8BC}" type="doc">
      <dgm:prSet loTypeId="urn:microsoft.com/office/officeart/2005/8/layout/radial6#2" loCatId="cycle" qsTypeId="urn:microsoft.com/office/officeart/2005/8/quickstyle/simple3#2" qsCatId="simple" csTypeId="urn:microsoft.com/office/officeart/2005/8/colors/colorful2#2" csCatId="colorful" phldr="1"/>
      <dgm:spPr/>
      <dgm:t>
        <a:bodyPr/>
        <a:lstStyle/>
        <a:p>
          <a:endParaRPr lang="ru-RU"/>
        </a:p>
      </dgm:t>
    </dgm:pt>
    <dgm:pt modelId="{01EA93B8-8D40-4E14-8076-8B849A6EAC13}">
      <dgm:prSet phldrT="[Текст]" custT="1"/>
      <dgm:spPr/>
      <dgm:t>
        <a:bodyPr/>
        <a:lstStyle/>
        <a:p>
          <a:pPr algn="ctr"/>
          <a:r>
            <a:rPr lang="ru-RU" sz="2000" b="0" i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Развитие общей и мелкой моторики</a:t>
          </a:r>
          <a:endParaRPr lang="ru-RU" sz="2000" b="0" i="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6EE0BEE0-0050-4376-8B47-0B8295ACBF7B}" type="parTrans" cxnId="{BB55B03A-FA8C-4244-9E01-89E72106507D}">
      <dgm:prSet/>
      <dgm:spPr/>
      <dgm:t>
        <a:bodyPr/>
        <a:lstStyle/>
        <a:p>
          <a:endParaRPr lang="ru-RU"/>
        </a:p>
      </dgm:t>
    </dgm:pt>
    <dgm:pt modelId="{15EE91AE-7DAF-4A8D-A5A6-EC7D20589E57}" type="sibTrans" cxnId="{BB55B03A-FA8C-4244-9E01-89E72106507D}">
      <dgm:prSet/>
      <dgm:spPr/>
      <dgm:t>
        <a:bodyPr/>
        <a:lstStyle/>
        <a:p>
          <a:endParaRPr lang="ru-RU"/>
        </a:p>
      </dgm:t>
    </dgm:pt>
    <dgm:pt modelId="{26CA1600-0606-47A9-9337-B02367AEF52B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/>
            <a:t>Координация мелкой моторики рук</a:t>
          </a:r>
        </a:p>
      </dgm:t>
    </dgm:pt>
    <dgm:pt modelId="{C33EFC48-99FC-4479-BD23-CF4020FF2FF0}" type="parTrans" cxnId="{AF76EA86-5523-430B-906F-81A2048F36EC}">
      <dgm:prSet/>
      <dgm:spPr/>
      <dgm:t>
        <a:bodyPr/>
        <a:lstStyle/>
        <a:p>
          <a:endParaRPr lang="ru-RU"/>
        </a:p>
      </dgm:t>
    </dgm:pt>
    <dgm:pt modelId="{A0538ED6-E812-498F-B8E0-B071BFC496D3}" type="sibTrans" cxnId="{AF76EA86-5523-430B-906F-81A2048F36EC}">
      <dgm:prSet/>
      <dgm:spPr/>
      <dgm:t>
        <a:bodyPr/>
        <a:lstStyle/>
        <a:p>
          <a:endParaRPr lang="ru-RU"/>
        </a:p>
      </dgm:t>
    </dgm:pt>
    <dgm:pt modelId="{8193488B-0E8D-4AC1-993C-F48ABEA511E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/>
            <a:t>Координация движений</a:t>
          </a:r>
          <a:endParaRPr lang="ru-RU" sz="1200" b="1" i="1" dirty="0"/>
        </a:p>
      </dgm:t>
    </dgm:pt>
    <dgm:pt modelId="{E2B25962-785A-4AF8-BD39-EC57B8793CDE}" type="parTrans" cxnId="{8BDD380C-03D0-40A1-ACC4-BF099CE4D3FC}">
      <dgm:prSet/>
      <dgm:spPr/>
      <dgm:t>
        <a:bodyPr/>
        <a:lstStyle/>
        <a:p>
          <a:endParaRPr lang="ru-RU"/>
        </a:p>
      </dgm:t>
    </dgm:pt>
    <dgm:pt modelId="{5FB41938-37C9-43B3-B021-03D49A7777C1}" type="sibTrans" cxnId="{8BDD380C-03D0-40A1-ACC4-BF099CE4D3FC}">
      <dgm:prSet/>
      <dgm:spPr/>
      <dgm:t>
        <a:bodyPr/>
        <a:lstStyle/>
        <a:p>
          <a:endParaRPr lang="ru-RU"/>
        </a:p>
      </dgm:t>
    </dgm:pt>
    <dgm:pt modelId="{65FE826D-8A07-4877-804D-402AAED7EEA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Снятие мышечного напряжения</a:t>
          </a:r>
        </a:p>
      </dgm:t>
    </dgm:pt>
    <dgm:pt modelId="{C4DA073A-F3B3-4196-922C-889A3E49D2DB}" type="parTrans" cxnId="{E0FC3BB0-FBAD-43F2-B22E-6BCB03E47CED}">
      <dgm:prSet/>
      <dgm:spPr/>
      <dgm:t>
        <a:bodyPr/>
        <a:lstStyle/>
        <a:p>
          <a:endParaRPr lang="ru-RU"/>
        </a:p>
      </dgm:t>
    </dgm:pt>
    <dgm:pt modelId="{59CA60AD-5D8B-4645-A10A-25FB468C7F21}" type="sibTrans" cxnId="{E0FC3BB0-FBAD-43F2-B22E-6BCB03E47CED}">
      <dgm:prSet/>
      <dgm:spPr/>
      <dgm:t>
        <a:bodyPr/>
        <a:lstStyle/>
        <a:p>
          <a:endParaRPr lang="ru-RU"/>
        </a:p>
      </dgm:t>
    </dgm:pt>
    <dgm:pt modelId="{3F63BA31-7676-4737-9545-D54DAFFB1B6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Формирование правильной осанки</a:t>
          </a:r>
        </a:p>
      </dgm:t>
    </dgm:pt>
    <dgm:pt modelId="{1A210658-0CE0-43CE-A836-CE676283E908}" type="parTrans" cxnId="{812ACFB3-7CC1-409F-B6BD-BB3A9A5E5009}">
      <dgm:prSet/>
      <dgm:spPr/>
      <dgm:t>
        <a:bodyPr/>
        <a:lstStyle/>
        <a:p>
          <a:endParaRPr lang="ru-RU"/>
        </a:p>
      </dgm:t>
    </dgm:pt>
    <dgm:pt modelId="{EC08395F-ED03-4743-BDF5-6B0898AFFE93}" type="sibTrans" cxnId="{812ACFB3-7CC1-409F-B6BD-BB3A9A5E5009}">
      <dgm:prSet/>
      <dgm:spPr/>
      <dgm:t>
        <a:bodyPr/>
        <a:lstStyle/>
        <a:p>
          <a:endParaRPr lang="ru-RU"/>
        </a:p>
      </dgm:t>
    </dgm:pt>
    <dgm:pt modelId="{736521DA-24DF-467C-B447-98709EC3114E}" type="pres">
      <dgm:prSet presAssocID="{181828B7-9CB5-4D07-BD92-D84E6F63E8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0C145F-B285-4521-9EAA-A590F1592A4C}" type="pres">
      <dgm:prSet presAssocID="{01EA93B8-8D40-4E14-8076-8B849A6EAC13}" presName="centerShape" presStyleLbl="node0" presStyleIdx="0" presStyleCnt="1"/>
      <dgm:spPr/>
      <dgm:t>
        <a:bodyPr/>
        <a:lstStyle/>
        <a:p>
          <a:endParaRPr lang="ru-RU"/>
        </a:p>
      </dgm:t>
    </dgm:pt>
    <dgm:pt modelId="{8F79B563-D5C7-49F3-9C55-1F39DE61E4F5}" type="pres">
      <dgm:prSet presAssocID="{26CA1600-0606-47A9-9337-B02367AEF52B}" presName="node" presStyleLbl="node1" presStyleIdx="0" presStyleCnt="4" custScaleX="23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FF3C3-98E6-49FB-B5C0-FF64D644BE67}" type="pres">
      <dgm:prSet presAssocID="{26CA1600-0606-47A9-9337-B02367AEF52B}" presName="dummy" presStyleCnt="0"/>
      <dgm:spPr/>
    </dgm:pt>
    <dgm:pt modelId="{D3485F04-E6F6-43C1-94DD-C370DAC1A8F4}" type="pres">
      <dgm:prSet presAssocID="{A0538ED6-E812-498F-B8E0-B071BFC496D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7E04EE7-8185-410B-A17B-5B20A5280AA8}" type="pres">
      <dgm:prSet presAssocID="{8193488B-0E8D-4AC1-993C-F48ABEA511EC}" presName="node" presStyleLbl="node1" presStyleIdx="1" presStyleCnt="4" custScaleX="164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DC008-8C2E-43CC-A857-C461D08EF66C}" type="pres">
      <dgm:prSet presAssocID="{8193488B-0E8D-4AC1-993C-F48ABEA511EC}" presName="dummy" presStyleCnt="0"/>
      <dgm:spPr/>
    </dgm:pt>
    <dgm:pt modelId="{6F8191F0-3FEE-469A-A84F-36907EC4937E}" type="pres">
      <dgm:prSet presAssocID="{5FB41938-37C9-43B3-B021-03D49A7777C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AF1FADF-9FA8-4344-84ED-C0FCC9176699}" type="pres">
      <dgm:prSet presAssocID="{65FE826D-8A07-4877-804D-402AAED7EEAA}" presName="node" presStyleLbl="node1" presStyleIdx="2" presStyleCnt="4" custScaleX="231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BE3F-F7E3-431D-B948-844DF218F384}" type="pres">
      <dgm:prSet presAssocID="{65FE826D-8A07-4877-804D-402AAED7EEAA}" presName="dummy" presStyleCnt="0"/>
      <dgm:spPr/>
    </dgm:pt>
    <dgm:pt modelId="{082C8877-184E-4250-A387-45CDD0AE2239}" type="pres">
      <dgm:prSet presAssocID="{59CA60AD-5D8B-4645-A10A-25FB468C7F2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5BEE1A5-2EF6-49F5-A12E-24384013ECDA}" type="pres">
      <dgm:prSet presAssocID="{3F63BA31-7676-4737-9545-D54DAFFB1B68}" presName="node" presStyleLbl="node1" presStyleIdx="3" presStyleCnt="4" custScaleX="17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40F37-1DA2-4F08-8E9A-67CBB1FB0138}" type="pres">
      <dgm:prSet presAssocID="{3F63BA31-7676-4737-9545-D54DAFFB1B68}" presName="dummy" presStyleCnt="0"/>
      <dgm:spPr/>
    </dgm:pt>
    <dgm:pt modelId="{262FE20B-9B9F-4367-9AAB-4C1EFCC2D8E3}" type="pres">
      <dgm:prSet presAssocID="{EC08395F-ED03-4743-BDF5-6B0898AFFE9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124C90F-77A2-45A3-A9F3-75E305954ACC}" type="presOf" srcId="{A0538ED6-E812-498F-B8E0-B071BFC496D3}" destId="{D3485F04-E6F6-43C1-94DD-C370DAC1A8F4}" srcOrd="0" destOrd="0" presId="urn:microsoft.com/office/officeart/2005/8/layout/radial6#2"/>
    <dgm:cxn modelId="{AA06C838-0B63-4F9B-BE1A-CF27165577CB}" type="presOf" srcId="{3F63BA31-7676-4737-9545-D54DAFFB1B68}" destId="{A5BEE1A5-2EF6-49F5-A12E-24384013ECDA}" srcOrd="0" destOrd="0" presId="urn:microsoft.com/office/officeart/2005/8/layout/radial6#2"/>
    <dgm:cxn modelId="{E10BA3C3-AF91-48D8-B1B0-1003DF00F1AA}" type="presOf" srcId="{8193488B-0E8D-4AC1-993C-F48ABEA511EC}" destId="{77E04EE7-8185-410B-A17B-5B20A5280AA8}" srcOrd="0" destOrd="0" presId="urn:microsoft.com/office/officeart/2005/8/layout/radial6#2"/>
    <dgm:cxn modelId="{8BDD380C-03D0-40A1-ACC4-BF099CE4D3FC}" srcId="{01EA93B8-8D40-4E14-8076-8B849A6EAC13}" destId="{8193488B-0E8D-4AC1-993C-F48ABEA511EC}" srcOrd="1" destOrd="0" parTransId="{E2B25962-785A-4AF8-BD39-EC57B8793CDE}" sibTransId="{5FB41938-37C9-43B3-B021-03D49A7777C1}"/>
    <dgm:cxn modelId="{3810A8E0-728D-4121-B942-3DE07B703EA6}" type="presOf" srcId="{26CA1600-0606-47A9-9337-B02367AEF52B}" destId="{8F79B563-D5C7-49F3-9C55-1F39DE61E4F5}" srcOrd="0" destOrd="0" presId="urn:microsoft.com/office/officeart/2005/8/layout/radial6#2"/>
    <dgm:cxn modelId="{2EC7C5F5-5BC8-4CA8-A48E-2EA7B9960870}" type="presOf" srcId="{181828B7-9CB5-4D07-BD92-D84E6F63E8BC}" destId="{736521DA-24DF-467C-B447-98709EC3114E}" srcOrd="0" destOrd="0" presId="urn:microsoft.com/office/officeart/2005/8/layout/radial6#2"/>
    <dgm:cxn modelId="{AF76EA86-5523-430B-906F-81A2048F36EC}" srcId="{01EA93B8-8D40-4E14-8076-8B849A6EAC13}" destId="{26CA1600-0606-47A9-9337-B02367AEF52B}" srcOrd="0" destOrd="0" parTransId="{C33EFC48-99FC-4479-BD23-CF4020FF2FF0}" sibTransId="{A0538ED6-E812-498F-B8E0-B071BFC496D3}"/>
    <dgm:cxn modelId="{586D1720-CBD9-4205-983C-999480F7B18D}" type="presOf" srcId="{EC08395F-ED03-4743-BDF5-6B0898AFFE93}" destId="{262FE20B-9B9F-4367-9AAB-4C1EFCC2D8E3}" srcOrd="0" destOrd="0" presId="urn:microsoft.com/office/officeart/2005/8/layout/radial6#2"/>
    <dgm:cxn modelId="{BB55B03A-FA8C-4244-9E01-89E72106507D}" srcId="{181828B7-9CB5-4D07-BD92-D84E6F63E8BC}" destId="{01EA93B8-8D40-4E14-8076-8B849A6EAC13}" srcOrd="0" destOrd="0" parTransId="{6EE0BEE0-0050-4376-8B47-0B8295ACBF7B}" sibTransId="{15EE91AE-7DAF-4A8D-A5A6-EC7D20589E57}"/>
    <dgm:cxn modelId="{812ACFB3-7CC1-409F-B6BD-BB3A9A5E5009}" srcId="{01EA93B8-8D40-4E14-8076-8B849A6EAC13}" destId="{3F63BA31-7676-4737-9545-D54DAFFB1B68}" srcOrd="3" destOrd="0" parTransId="{1A210658-0CE0-43CE-A836-CE676283E908}" sibTransId="{EC08395F-ED03-4743-BDF5-6B0898AFFE93}"/>
    <dgm:cxn modelId="{7CD3CB59-7307-4F09-BB76-45967874E9CC}" type="presOf" srcId="{65FE826D-8A07-4877-804D-402AAED7EEAA}" destId="{BAF1FADF-9FA8-4344-84ED-C0FCC9176699}" srcOrd="0" destOrd="0" presId="urn:microsoft.com/office/officeart/2005/8/layout/radial6#2"/>
    <dgm:cxn modelId="{9C65E2DC-D4A8-499B-90C0-C3A9978B510C}" type="presOf" srcId="{01EA93B8-8D40-4E14-8076-8B849A6EAC13}" destId="{A50C145F-B285-4521-9EAA-A590F1592A4C}" srcOrd="0" destOrd="0" presId="urn:microsoft.com/office/officeart/2005/8/layout/radial6#2"/>
    <dgm:cxn modelId="{E0FC3BB0-FBAD-43F2-B22E-6BCB03E47CED}" srcId="{01EA93B8-8D40-4E14-8076-8B849A6EAC13}" destId="{65FE826D-8A07-4877-804D-402AAED7EEAA}" srcOrd="2" destOrd="0" parTransId="{C4DA073A-F3B3-4196-922C-889A3E49D2DB}" sibTransId="{59CA60AD-5D8B-4645-A10A-25FB468C7F21}"/>
    <dgm:cxn modelId="{F6E74877-AF83-4ABB-93C9-A6EA7CE14772}" type="presOf" srcId="{59CA60AD-5D8B-4645-A10A-25FB468C7F21}" destId="{082C8877-184E-4250-A387-45CDD0AE2239}" srcOrd="0" destOrd="0" presId="urn:microsoft.com/office/officeart/2005/8/layout/radial6#2"/>
    <dgm:cxn modelId="{8F4CE713-9418-4AA8-A52C-4B4AD87D6624}" type="presOf" srcId="{5FB41938-37C9-43B3-B021-03D49A7777C1}" destId="{6F8191F0-3FEE-469A-A84F-36907EC4937E}" srcOrd="0" destOrd="0" presId="urn:microsoft.com/office/officeart/2005/8/layout/radial6#2"/>
    <dgm:cxn modelId="{869B0630-C735-46B9-A3EF-BB41032CDA43}" type="presParOf" srcId="{736521DA-24DF-467C-B447-98709EC3114E}" destId="{A50C145F-B285-4521-9EAA-A590F1592A4C}" srcOrd="0" destOrd="0" presId="urn:microsoft.com/office/officeart/2005/8/layout/radial6#2"/>
    <dgm:cxn modelId="{32B7434E-2722-427F-B728-7867775A6FEB}" type="presParOf" srcId="{736521DA-24DF-467C-B447-98709EC3114E}" destId="{8F79B563-D5C7-49F3-9C55-1F39DE61E4F5}" srcOrd="1" destOrd="0" presId="urn:microsoft.com/office/officeart/2005/8/layout/radial6#2"/>
    <dgm:cxn modelId="{5B1908FB-4F45-4780-9951-2D2B28F1BDF6}" type="presParOf" srcId="{736521DA-24DF-467C-B447-98709EC3114E}" destId="{473FF3C3-98E6-49FB-B5C0-FF64D644BE67}" srcOrd="2" destOrd="0" presId="urn:microsoft.com/office/officeart/2005/8/layout/radial6#2"/>
    <dgm:cxn modelId="{17C2B9B4-A40D-405D-BCE1-501A53C4B0F2}" type="presParOf" srcId="{736521DA-24DF-467C-B447-98709EC3114E}" destId="{D3485F04-E6F6-43C1-94DD-C370DAC1A8F4}" srcOrd="3" destOrd="0" presId="urn:microsoft.com/office/officeart/2005/8/layout/radial6#2"/>
    <dgm:cxn modelId="{B3B7E9AF-CE2E-4D13-B670-06F39BD38621}" type="presParOf" srcId="{736521DA-24DF-467C-B447-98709EC3114E}" destId="{77E04EE7-8185-410B-A17B-5B20A5280AA8}" srcOrd="4" destOrd="0" presId="urn:microsoft.com/office/officeart/2005/8/layout/radial6#2"/>
    <dgm:cxn modelId="{5F805AF3-5EC3-4A03-B33B-183DE92B0E62}" type="presParOf" srcId="{736521DA-24DF-467C-B447-98709EC3114E}" destId="{B3CDC008-8C2E-43CC-A857-C461D08EF66C}" srcOrd="5" destOrd="0" presId="urn:microsoft.com/office/officeart/2005/8/layout/radial6#2"/>
    <dgm:cxn modelId="{B775B83E-9D17-4294-AA10-77A5EDB13C27}" type="presParOf" srcId="{736521DA-24DF-467C-B447-98709EC3114E}" destId="{6F8191F0-3FEE-469A-A84F-36907EC4937E}" srcOrd="6" destOrd="0" presId="urn:microsoft.com/office/officeart/2005/8/layout/radial6#2"/>
    <dgm:cxn modelId="{2E6C6A57-B41D-40B5-A635-506A04D9CB56}" type="presParOf" srcId="{736521DA-24DF-467C-B447-98709EC3114E}" destId="{BAF1FADF-9FA8-4344-84ED-C0FCC9176699}" srcOrd="7" destOrd="0" presId="urn:microsoft.com/office/officeart/2005/8/layout/radial6#2"/>
    <dgm:cxn modelId="{188EA9A7-1DF4-4AED-AD5E-A66CEB56CEA4}" type="presParOf" srcId="{736521DA-24DF-467C-B447-98709EC3114E}" destId="{9614BE3F-F7E3-431D-B948-844DF218F384}" srcOrd="8" destOrd="0" presId="urn:microsoft.com/office/officeart/2005/8/layout/radial6#2"/>
    <dgm:cxn modelId="{50131DCE-CA43-4E4D-902D-8B37094F7EE1}" type="presParOf" srcId="{736521DA-24DF-467C-B447-98709EC3114E}" destId="{082C8877-184E-4250-A387-45CDD0AE2239}" srcOrd="9" destOrd="0" presId="urn:microsoft.com/office/officeart/2005/8/layout/radial6#2"/>
    <dgm:cxn modelId="{FF7A818C-0C26-4BEA-A52D-CCFB12BCD5FB}" type="presParOf" srcId="{736521DA-24DF-467C-B447-98709EC3114E}" destId="{A5BEE1A5-2EF6-49F5-A12E-24384013ECDA}" srcOrd="10" destOrd="0" presId="urn:microsoft.com/office/officeart/2005/8/layout/radial6#2"/>
    <dgm:cxn modelId="{A0B73170-4438-48F2-A2C8-ED0D2572CC6A}" type="presParOf" srcId="{736521DA-24DF-467C-B447-98709EC3114E}" destId="{BE540F37-1DA2-4F08-8E9A-67CBB1FB0138}" srcOrd="11" destOrd="0" presId="urn:microsoft.com/office/officeart/2005/8/layout/radial6#2"/>
    <dgm:cxn modelId="{865248A0-77E0-4CFD-98DD-3D3CEC1CCB9A}" type="presParOf" srcId="{736521DA-24DF-467C-B447-98709EC3114E}" destId="{262FE20B-9B9F-4367-9AAB-4C1EFCC2D8E3}" srcOrd="12" destOrd="0" presId="urn:microsoft.com/office/officeart/2005/8/layout/radial6#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BEFF8-5F86-4A4D-8FCF-B6266C3B4294}" type="doc">
      <dgm:prSet loTypeId="urn:microsoft.com/office/officeart/2005/8/layout/radial6#3" loCatId="cycle" qsTypeId="urn:microsoft.com/office/officeart/2005/8/quickstyle/simple3#3" qsCatId="simple" csTypeId="urn:microsoft.com/office/officeart/2005/8/colors/colorful2#3" csCatId="colorful" phldr="1"/>
      <dgm:spPr/>
      <dgm:t>
        <a:bodyPr/>
        <a:lstStyle/>
        <a:p>
          <a:endParaRPr lang="ru-RU"/>
        </a:p>
      </dgm:t>
    </dgm:pt>
    <dgm:pt modelId="{B6538ABF-BE53-4354-8D5A-2B8D0BCB8EE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/>
            <a:t>Развитие речевой деятельности </a:t>
          </a:r>
        </a:p>
      </dgm:t>
    </dgm:pt>
    <dgm:pt modelId="{8212C270-C2A1-4A96-B7E9-998793B1605F}" type="parTrans" cxnId="{C0C55DC2-5D81-4FFF-91A9-73B0A6FF5543}">
      <dgm:prSet/>
      <dgm:spPr/>
      <dgm:t>
        <a:bodyPr/>
        <a:lstStyle/>
        <a:p>
          <a:endParaRPr lang="ru-RU"/>
        </a:p>
      </dgm:t>
    </dgm:pt>
    <dgm:pt modelId="{0C4FF6BF-07BE-47B3-AEF5-A7956F375193}" type="sibTrans" cxnId="{C0C55DC2-5D81-4FFF-91A9-73B0A6FF5543}">
      <dgm:prSet/>
      <dgm:spPr/>
      <dgm:t>
        <a:bodyPr/>
        <a:lstStyle/>
        <a:p>
          <a:endParaRPr lang="ru-RU"/>
        </a:p>
      </dgm:t>
    </dgm:pt>
    <dgm:pt modelId="{8DAA533D-A8C9-4BE6-93BA-B203A74E00DB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/>
            <a:t>Мелодико-интонационная сторона речи</a:t>
          </a:r>
        </a:p>
      </dgm:t>
    </dgm:pt>
    <dgm:pt modelId="{21B36FA4-747D-458F-B814-F3A0F8E8A8FF}" type="parTrans" cxnId="{7F592B3F-1BD1-492A-B079-E815F725855F}">
      <dgm:prSet/>
      <dgm:spPr/>
      <dgm:t>
        <a:bodyPr/>
        <a:lstStyle/>
        <a:p>
          <a:endParaRPr lang="ru-RU"/>
        </a:p>
      </dgm:t>
    </dgm:pt>
    <dgm:pt modelId="{9A04830F-702B-4D0A-8C96-E4286A5F1905}" type="sibTrans" cxnId="{7F592B3F-1BD1-492A-B079-E815F725855F}">
      <dgm:prSet/>
      <dgm:spPr/>
      <dgm:t>
        <a:bodyPr/>
        <a:lstStyle/>
        <a:p>
          <a:endParaRPr lang="ru-RU"/>
        </a:p>
      </dgm:t>
    </dgm:pt>
    <dgm:pt modelId="{47BE2F92-7A53-431B-AD12-616C484B8CF8}">
      <dgm:prSet phldrT="[Текст]" custT="1"/>
      <dgm:spPr/>
      <dgm:t>
        <a:bodyPr/>
        <a:lstStyle/>
        <a:p>
          <a:r>
            <a:rPr lang="ru-RU" sz="1200" b="1" i="1" dirty="0" smtClean="0">
              <a:latin typeface="+mn-lt"/>
            </a:rPr>
            <a:t>Обогащение  словаря по лексическим темам</a:t>
          </a:r>
          <a:endParaRPr lang="ru-RU" sz="1200" b="1" i="1" dirty="0">
            <a:latin typeface="+mn-lt"/>
          </a:endParaRPr>
        </a:p>
      </dgm:t>
    </dgm:pt>
    <dgm:pt modelId="{806DA4CC-81EB-41DC-B8CF-1012E57D97DF}" type="parTrans" cxnId="{B1787AED-734E-454B-9B24-1F8C96A1BC6A}">
      <dgm:prSet/>
      <dgm:spPr/>
      <dgm:t>
        <a:bodyPr/>
        <a:lstStyle/>
        <a:p>
          <a:endParaRPr lang="ru-RU"/>
        </a:p>
      </dgm:t>
    </dgm:pt>
    <dgm:pt modelId="{0F3E34A0-627A-4995-A54B-B0F20294D0ED}" type="sibTrans" cxnId="{B1787AED-734E-454B-9B24-1F8C96A1BC6A}">
      <dgm:prSet/>
      <dgm:spPr/>
      <dgm:t>
        <a:bodyPr/>
        <a:lstStyle/>
        <a:p>
          <a:endParaRPr lang="ru-RU"/>
        </a:p>
      </dgm:t>
    </dgm:pt>
    <dgm:pt modelId="{0878429A-2A77-48E3-8E94-2105793AAF73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/>
            <a:t>Грамматические  категории</a:t>
          </a:r>
          <a:endParaRPr lang="ru-RU" sz="1200" b="1" i="1" dirty="0"/>
        </a:p>
      </dgm:t>
    </dgm:pt>
    <dgm:pt modelId="{32393F6C-2C80-41B4-A88A-A721FD0110FE}" type="parTrans" cxnId="{0F07E1E8-53D9-4FF5-9E7E-EF10CB124B6D}">
      <dgm:prSet/>
      <dgm:spPr/>
      <dgm:t>
        <a:bodyPr/>
        <a:lstStyle/>
        <a:p>
          <a:endParaRPr lang="ru-RU"/>
        </a:p>
      </dgm:t>
    </dgm:pt>
    <dgm:pt modelId="{04F90EAA-24CB-4857-9F9D-D148C4BCE01A}" type="sibTrans" cxnId="{0F07E1E8-53D9-4FF5-9E7E-EF10CB124B6D}">
      <dgm:prSet/>
      <dgm:spPr/>
      <dgm:t>
        <a:bodyPr/>
        <a:lstStyle/>
        <a:p>
          <a:endParaRPr lang="ru-RU"/>
        </a:p>
      </dgm:t>
    </dgm:pt>
    <dgm:pt modelId="{3A1FFAD1-6F4B-45EF-981C-7335684B988E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/>
            <a:t>Навыки связной речи</a:t>
          </a:r>
          <a:endParaRPr lang="ru-RU" sz="1200" b="1" i="1" dirty="0"/>
        </a:p>
      </dgm:t>
    </dgm:pt>
    <dgm:pt modelId="{7FD782C2-4412-4EA1-AAD7-8FCD2CB1FBDB}" type="parTrans" cxnId="{DA98871B-4923-4CFE-BFA6-933D08AD1865}">
      <dgm:prSet/>
      <dgm:spPr/>
      <dgm:t>
        <a:bodyPr/>
        <a:lstStyle/>
        <a:p>
          <a:endParaRPr lang="ru-RU"/>
        </a:p>
      </dgm:t>
    </dgm:pt>
    <dgm:pt modelId="{46EFB934-5D08-4EC0-A759-CC63D8519660}" type="sibTrans" cxnId="{DA98871B-4923-4CFE-BFA6-933D08AD1865}">
      <dgm:prSet/>
      <dgm:spPr/>
      <dgm:t>
        <a:bodyPr/>
        <a:lstStyle/>
        <a:p>
          <a:endParaRPr lang="ru-RU"/>
        </a:p>
      </dgm:t>
    </dgm:pt>
    <dgm:pt modelId="{C101C576-2324-493D-A3AA-68AAF3695270}" type="pres">
      <dgm:prSet presAssocID="{08CBEFF8-5F86-4A4D-8FCF-B6266C3B42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71535E-A753-4348-8B21-8B12E73756E1}" type="pres">
      <dgm:prSet presAssocID="{B6538ABF-BE53-4354-8D5A-2B8D0BCB8EE8}" presName="centerShape" presStyleLbl="node0" presStyleIdx="0" presStyleCnt="1"/>
      <dgm:spPr/>
      <dgm:t>
        <a:bodyPr/>
        <a:lstStyle/>
        <a:p>
          <a:endParaRPr lang="ru-RU"/>
        </a:p>
      </dgm:t>
    </dgm:pt>
    <dgm:pt modelId="{D1C20961-FE2D-40E5-9497-EBFB9E6AB615}" type="pres">
      <dgm:prSet presAssocID="{8DAA533D-A8C9-4BE6-93BA-B203A74E00DB}" presName="node" presStyleLbl="node1" presStyleIdx="0" presStyleCnt="4" custScaleX="30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31451-1A85-4C71-AA83-4394E4032E62}" type="pres">
      <dgm:prSet presAssocID="{8DAA533D-A8C9-4BE6-93BA-B203A74E00DB}" presName="dummy" presStyleCnt="0"/>
      <dgm:spPr/>
    </dgm:pt>
    <dgm:pt modelId="{2E3266A1-7208-49F3-8742-409A28324CD0}" type="pres">
      <dgm:prSet presAssocID="{9A04830F-702B-4D0A-8C96-E4286A5F190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8EDB80A-5AB2-4166-85B9-314D31998250}" type="pres">
      <dgm:prSet presAssocID="{47BE2F92-7A53-431B-AD12-616C484B8CF8}" presName="node" presStyleLbl="node1" presStyleIdx="1" presStyleCnt="4" custScaleX="136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7A1BD-223C-4FBF-AE36-D1B7994F7AA0}" type="pres">
      <dgm:prSet presAssocID="{47BE2F92-7A53-431B-AD12-616C484B8CF8}" presName="dummy" presStyleCnt="0"/>
      <dgm:spPr/>
    </dgm:pt>
    <dgm:pt modelId="{433FC19E-57B4-4FDA-9C39-4EAE8918C253}" type="pres">
      <dgm:prSet presAssocID="{0F3E34A0-627A-4995-A54B-B0F20294D0E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7ADC9DD-A59D-4DB8-B9EB-A59B9E8D08EC}" type="pres">
      <dgm:prSet presAssocID="{0878429A-2A77-48E3-8E94-2105793AAF73}" presName="node" presStyleLbl="node1" presStyleIdx="2" presStyleCnt="4" custScaleX="302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CBA76-BA5D-441E-8811-46CC33A3F681}" type="pres">
      <dgm:prSet presAssocID="{0878429A-2A77-48E3-8E94-2105793AAF73}" presName="dummy" presStyleCnt="0"/>
      <dgm:spPr/>
    </dgm:pt>
    <dgm:pt modelId="{A760AE31-370D-40C4-A4E1-A569D3CB886A}" type="pres">
      <dgm:prSet presAssocID="{04F90EAA-24CB-4857-9F9D-D148C4BCE01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A07E2DB-6F59-4BD4-8FFE-7ED581210CAE}" type="pres">
      <dgm:prSet presAssocID="{3A1FFAD1-6F4B-45EF-981C-7335684B988E}" presName="node" presStyleLbl="node1" presStyleIdx="3" presStyleCnt="4" custScaleX="130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EFEBD-79F4-4DE7-A6DA-6E3C7C5403C9}" type="pres">
      <dgm:prSet presAssocID="{3A1FFAD1-6F4B-45EF-981C-7335684B988E}" presName="dummy" presStyleCnt="0"/>
      <dgm:spPr/>
    </dgm:pt>
    <dgm:pt modelId="{319EB359-A9BC-4DC8-9749-013D9977E183}" type="pres">
      <dgm:prSet presAssocID="{46EFB934-5D08-4EC0-A759-CC63D851966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5DE1E63-D1AF-4FB2-8B35-975A91BECF36}" type="presOf" srcId="{47BE2F92-7A53-431B-AD12-616C484B8CF8}" destId="{68EDB80A-5AB2-4166-85B9-314D31998250}" srcOrd="0" destOrd="0" presId="urn:microsoft.com/office/officeart/2005/8/layout/radial6#3"/>
    <dgm:cxn modelId="{525AE570-36AD-48C6-9460-38EEE08E6B25}" type="presOf" srcId="{9A04830F-702B-4D0A-8C96-E4286A5F1905}" destId="{2E3266A1-7208-49F3-8742-409A28324CD0}" srcOrd="0" destOrd="0" presId="urn:microsoft.com/office/officeart/2005/8/layout/radial6#3"/>
    <dgm:cxn modelId="{B1787AED-734E-454B-9B24-1F8C96A1BC6A}" srcId="{B6538ABF-BE53-4354-8D5A-2B8D0BCB8EE8}" destId="{47BE2F92-7A53-431B-AD12-616C484B8CF8}" srcOrd="1" destOrd="0" parTransId="{806DA4CC-81EB-41DC-B8CF-1012E57D97DF}" sibTransId="{0F3E34A0-627A-4995-A54B-B0F20294D0ED}"/>
    <dgm:cxn modelId="{DA98871B-4923-4CFE-BFA6-933D08AD1865}" srcId="{B6538ABF-BE53-4354-8D5A-2B8D0BCB8EE8}" destId="{3A1FFAD1-6F4B-45EF-981C-7335684B988E}" srcOrd="3" destOrd="0" parTransId="{7FD782C2-4412-4EA1-AAD7-8FCD2CB1FBDB}" sibTransId="{46EFB934-5D08-4EC0-A759-CC63D8519660}"/>
    <dgm:cxn modelId="{F075AAA0-89DD-4913-9365-7513F1A489DD}" type="presOf" srcId="{08CBEFF8-5F86-4A4D-8FCF-B6266C3B4294}" destId="{C101C576-2324-493D-A3AA-68AAF3695270}" srcOrd="0" destOrd="0" presId="urn:microsoft.com/office/officeart/2005/8/layout/radial6#3"/>
    <dgm:cxn modelId="{2F7A7B3D-38D4-494A-B37A-1E9299D73403}" type="presOf" srcId="{0F3E34A0-627A-4995-A54B-B0F20294D0ED}" destId="{433FC19E-57B4-4FDA-9C39-4EAE8918C253}" srcOrd="0" destOrd="0" presId="urn:microsoft.com/office/officeart/2005/8/layout/radial6#3"/>
    <dgm:cxn modelId="{0F07E1E8-53D9-4FF5-9E7E-EF10CB124B6D}" srcId="{B6538ABF-BE53-4354-8D5A-2B8D0BCB8EE8}" destId="{0878429A-2A77-48E3-8E94-2105793AAF73}" srcOrd="2" destOrd="0" parTransId="{32393F6C-2C80-41B4-A88A-A721FD0110FE}" sibTransId="{04F90EAA-24CB-4857-9F9D-D148C4BCE01A}"/>
    <dgm:cxn modelId="{BF136B18-EE98-4BEF-B391-DC6DC3D4FD72}" type="presOf" srcId="{3A1FFAD1-6F4B-45EF-981C-7335684B988E}" destId="{AA07E2DB-6F59-4BD4-8FFE-7ED581210CAE}" srcOrd="0" destOrd="0" presId="urn:microsoft.com/office/officeart/2005/8/layout/radial6#3"/>
    <dgm:cxn modelId="{218A3ACD-1A2C-4034-A34F-B4EE98E1415C}" type="presOf" srcId="{8DAA533D-A8C9-4BE6-93BA-B203A74E00DB}" destId="{D1C20961-FE2D-40E5-9497-EBFB9E6AB615}" srcOrd="0" destOrd="0" presId="urn:microsoft.com/office/officeart/2005/8/layout/radial6#3"/>
    <dgm:cxn modelId="{7F592B3F-1BD1-492A-B079-E815F725855F}" srcId="{B6538ABF-BE53-4354-8D5A-2B8D0BCB8EE8}" destId="{8DAA533D-A8C9-4BE6-93BA-B203A74E00DB}" srcOrd="0" destOrd="0" parTransId="{21B36FA4-747D-458F-B814-F3A0F8E8A8FF}" sibTransId="{9A04830F-702B-4D0A-8C96-E4286A5F1905}"/>
    <dgm:cxn modelId="{C8D4EB36-6652-4992-8EE4-3C14C18347FA}" type="presOf" srcId="{B6538ABF-BE53-4354-8D5A-2B8D0BCB8EE8}" destId="{AB71535E-A753-4348-8B21-8B12E73756E1}" srcOrd="0" destOrd="0" presId="urn:microsoft.com/office/officeart/2005/8/layout/radial6#3"/>
    <dgm:cxn modelId="{C0C55DC2-5D81-4FFF-91A9-73B0A6FF5543}" srcId="{08CBEFF8-5F86-4A4D-8FCF-B6266C3B4294}" destId="{B6538ABF-BE53-4354-8D5A-2B8D0BCB8EE8}" srcOrd="0" destOrd="0" parTransId="{8212C270-C2A1-4A96-B7E9-998793B1605F}" sibTransId="{0C4FF6BF-07BE-47B3-AEF5-A7956F375193}"/>
    <dgm:cxn modelId="{DD8CDF4A-1E92-4865-955C-B8E0D1D33ECA}" type="presOf" srcId="{04F90EAA-24CB-4857-9F9D-D148C4BCE01A}" destId="{A760AE31-370D-40C4-A4E1-A569D3CB886A}" srcOrd="0" destOrd="0" presId="urn:microsoft.com/office/officeart/2005/8/layout/radial6#3"/>
    <dgm:cxn modelId="{21DAD06B-20B4-4C82-9D26-E0AA3DFA52A6}" type="presOf" srcId="{0878429A-2A77-48E3-8E94-2105793AAF73}" destId="{47ADC9DD-A59D-4DB8-B9EB-A59B9E8D08EC}" srcOrd="0" destOrd="0" presId="urn:microsoft.com/office/officeart/2005/8/layout/radial6#3"/>
    <dgm:cxn modelId="{1D5CA69A-0939-4146-B157-F55B140EB656}" type="presOf" srcId="{46EFB934-5D08-4EC0-A759-CC63D8519660}" destId="{319EB359-A9BC-4DC8-9749-013D9977E183}" srcOrd="0" destOrd="0" presId="urn:microsoft.com/office/officeart/2005/8/layout/radial6#3"/>
    <dgm:cxn modelId="{7916DC64-FBE9-449B-A84D-17BB485F8134}" type="presParOf" srcId="{C101C576-2324-493D-A3AA-68AAF3695270}" destId="{AB71535E-A753-4348-8B21-8B12E73756E1}" srcOrd="0" destOrd="0" presId="urn:microsoft.com/office/officeart/2005/8/layout/radial6#3"/>
    <dgm:cxn modelId="{8CFAE8D6-8F8C-4B6F-8501-D605DCEF8757}" type="presParOf" srcId="{C101C576-2324-493D-A3AA-68AAF3695270}" destId="{D1C20961-FE2D-40E5-9497-EBFB9E6AB615}" srcOrd="1" destOrd="0" presId="urn:microsoft.com/office/officeart/2005/8/layout/radial6#3"/>
    <dgm:cxn modelId="{190781E9-8C48-456C-921D-4843C4EDE87E}" type="presParOf" srcId="{C101C576-2324-493D-A3AA-68AAF3695270}" destId="{82E31451-1A85-4C71-AA83-4394E4032E62}" srcOrd="2" destOrd="0" presId="urn:microsoft.com/office/officeart/2005/8/layout/radial6#3"/>
    <dgm:cxn modelId="{08CD56D1-336E-46AA-B757-D6A827A1E1D0}" type="presParOf" srcId="{C101C576-2324-493D-A3AA-68AAF3695270}" destId="{2E3266A1-7208-49F3-8742-409A28324CD0}" srcOrd="3" destOrd="0" presId="urn:microsoft.com/office/officeart/2005/8/layout/radial6#3"/>
    <dgm:cxn modelId="{392A238B-78A0-4E13-8043-3E04D8FEC4FB}" type="presParOf" srcId="{C101C576-2324-493D-A3AA-68AAF3695270}" destId="{68EDB80A-5AB2-4166-85B9-314D31998250}" srcOrd="4" destOrd="0" presId="urn:microsoft.com/office/officeart/2005/8/layout/radial6#3"/>
    <dgm:cxn modelId="{9CD7FB9B-D59B-42D3-BC18-F603058A0362}" type="presParOf" srcId="{C101C576-2324-493D-A3AA-68AAF3695270}" destId="{5327A1BD-223C-4FBF-AE36-D1B7994F7AA0}" srcOrd="5" destOrd="0" presId="urn:microsoft.com/office/officeart/2005/8/layout/radial6#3"/>
    <dgm:cxn modelId="{07311516-D91C-4C61-9622-E3961DEAB9EA}" type="presParOf" srcId="{C101C576-2324-493D-A3AA-68AAF3695270}" destId="{433FC19E-57B4-4FDA-9C39-4EAE8918C253}" srcOrd="6" destOrd="0" presId="urn:microsoft.com/office/officeart/2005/8/layout/radial6#3"/>
    <dgm:cxn modelId="{9CE5EF2F-67E9-4E18-B106-890450BF45E9}" type="presParOf" srcId="{C101C576-2324-493D-A3AA-68AAF3695270}" destId="{47ADC9DD-A59D-4DB8-B9EB-A59B9E8D08EC}" srcOrd="7" destOrd="0" presId="urn:microsoft.com/office/officeart/2005/8/layout/radial6#3"/>
    <dgm:cxn modelId="{0D42B18B-4CA0-411E-8661-C3B442AB2669}" type="presParOf" srcId="{C101C576-2324-493D-A3AA-68AAF3695270}" destId="{8D7CBA76-BA5D-441E-8811-46CC33A3F681}" srcOrd="8" destOrd="0" presId="urn:microsoft.com/office/officeart/2005/8/layout/radial6#3"/>
    <dgm:cxn modelId="{EC766B0F-2C76-41E0-A11F-74215FA3AE0D}" type="presParOf" srcId="{C101C576-2324-493D-A3AA-68AAF3695270}" destId="{A760AE31-370D-40C4-A4E1-A569D3CB886A}" srcOrd="9" destOrd="0" presId="urn:microsoft.com/office/officeart/2005/8/layout/radial6#3"/>
    <dgm:cxn modelId="{371C8A1B-1EB3-4F0A-9CF3-5938B2C8FAE5}" type="presParOf" srcId="{C101C576-2324-493D-A3AA-68AAF3695270}" destId="{AA07E2DB-6F59-4BD4-8FFE-7ED581210CAE}" srcOrd="10" destOrd="0" presId="urn:microsoft.com/office/officeart/2005/8/layout/radial6#3"/>
    <dgm:cxn modelId="{D75CA23F-AD3E-4D36-BAAA-8E258B3F21EA}" type="presParOf" srcId="{C101C576-2324-493D-A3AA-68AAF3695270}" destId="{7B3EFEBD-79F4-4DE7-A6DA-6E3C7C5403C9}" srcOrd="11" destOrd="0" presId="urn:microsoft.com/office/officeart/2005/8/layout/radial6#3"/>
    <dgm:cxn modelId="{3AD3A4E8-0F83-485A-AE39-00117204791A}" type="presParOf" srcId="{C101C576-2324-493D-A3AA-68AAF3695270}" destId="{319EB359-A9BC-4DC8-9749-013D9977E183}" srcOrd="12" destOrd="0" presId="urn:microsoft.com/office/officeart/2005/8/layout/radial6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24FB3-EF57-48F4-A681-2A92A58A0F7A}" type="doc">
      <dgm:prSet loTypeId="urn:microsoft.com/office/officeart/2005/8/layout/radial6#4" loCatId="cycle" qsTypeId="urn:microsoft.com/office/officeart/2005/8/quickstyle/simple3#4" qsCatId="simple" csTypeId="urn:microsoft.com/office/officeart/2005/8/colors/colorful3#1" csCatId="colorful" phldr="1"/>
      <dgm:spPr/>
      <dgm:t>
        <a:bodyPr/>
        <a:lstStyle/>
        <a:p>
          <a:endParaRPr lang="ru-RU"/>
        </a:p>
      </dgm:t>
    </dgm:pt>
    <dgm:pt modelId="{73A3D3F7-CA6B-4A6F-B4BE-8FCA21108614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сценического мастерства</a:t>
          </a:r>
        </a:p>
      </dgm:t>
    </dgm:pt>
    <dgm:pt modelId="{3DF7C60C-46E9-4A74-BF5F-A9976C2DA61F}" type="parTrans" cxnId="{D5B2E1FE-F6CE-4505-AAEA-5073C6A172B8}">
      <dgm:prSet/>
      <dgm:spPr/>
      <dgm:t>
        <a:bodyPr/>
        <a:lstStyle/>
        <a:p>
          <a:endParaRPr lang="ru-RU"/>
        </a:p>
      </dgm:t>
    </dgm:pt>
    <dgm:pt modelId="{27C92683-0A8E-49F1-822E-CC3444EE943B}" type="sibTrans" cxnId="{D5B2E1FE-F6CE-4505-AAEA-5073C6A172B8}">
      <dgm:prSet/>
      <dgm:spPr/>
      <dgm:t>
        <a:bodyPr/>
        <a:lstStyle/>
        <a:p>
          <a:endParaRPr lang="ru-RU"/>
        </a:p>
      </dgm:t>
    </dgm:pt>
    <dgm:pt modelId="{A686BF11-B145-48D1-B1BB-CE609481706B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мимики, пантомимы, жестов</a:t>
          </a:r>
        </a:p>
      </dgm:t>
    </dgm:pt>
    <dgm:pt modelId="{729F9E3F-E01C-4421-8B62-E52A2CE6B03A}" type="parTrans" cxnId="{BF140E73-8CD3-4BEE-B6B0-4F36666CEFA8}">
      <dgm:prSet/>
      <dgm:spPr/>
      <dgm:t>
        <a:bodyPr/>
        <a:lstStyle/>
        <a:p>
          <a:endParaRPr lang="ru-RU"/>
        </a:p>
      </dgm:t>
    </dgm:pt>
    <dgm:pt modelId="{A312EFD2-916E-4F55-AEC4-358A53AB172D}" type="sibTrans" cxnId="{BF140E73-8CD3-4BEE-B6B0-4F36666CEFA8}">
      <dgm:prSet/>
      <dgm:spPr/>
      <dgm:t>
        <a:bodyPr/>
        <a:lstStyle/>
        <a:p>
          <a:endParaRPr lang="ru-RU"/>
        </a:p>
      </dgm:t>
    </dgm:pt>
    <dgm:pt modelId="{F686A17D-A373-444D-A781-0530776AB9B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эмоционального восприятия</a:t>
          </a:r>
        </a:p>
      </dgm:t>
    </dgm:pt>
    <dgm:pt modelId="{87447A24-6B29-47D6-8F48-AFAA5925B990}" type="parTrans" cxnId="{40DF49EA-799C-435F-80AE-7C593F4C7820}">
      <dgm:prSet/>
      <dgm:spPr/>
      <dgm:t>
        <a:bodyPr/>
        <a:lstStyle/>
        <a:p>
          <a:endParaRPr lang="ru-RU"/>
        </a:p>
      </dgm:t>
    </dgm:pt>
    <dgm:pt modelId="{0DB8CA42-74F2-4B67-B09C-5C66AB91F370}" type="sibTrans" cxnId="{40DF49EA-799C-435F-80AE-7C593F4C7820}">
      <dgm:prSet/>
      <dgm:spPr/>
      <dgm:t>
        <a:bodyPr/>
        <a:lstStyle/>
        <a:p>
          <a:endParaRPr lang="ru-RU"/>
        </a:p>
      </dgm:t>
    </dgm:pt>
    <dgm:pt modelId="{311A6BE0-2E5C-4462-9FB3-021CDE3C3210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Монологическая и диалогическая речь</a:t>
          </a:r>
        </a:p>
      </dgm:t>
    </dgm:pt>
    <dgm:pt modelId="{70AD952A-6700-4DBE-963F-207458301834}" type="parTrans" cxnId="{4853BC05-6DD2-4BA5-9590-4F69A2A1727E}">
      <dgm:prSet/>
      <dgm:spPr/>
      <dgm:t>
        <a:bodyPr/>
        <a:lstStyle/>
        <a:p>
          <a:endParaRPr lang="ru-RU"/>
        </a:p>
      </dgm:t>
    </dgm:pt>
    <dgm:pt modelId="{DFDF6F06-0E28-4EF6-B5AE-B1A69020705C}" type="sibTrans" cxnId="{4853BC05-6DD2-4BA5-9590-4F69A2A1727E}">
      <dgm:prSet/>
      <dgm:spPr/>
      <dgm:t>
        <a:bodyPr/>
        <a:lstStyle/>
        <a:p>
          <a:endParaRPr lang="ru-RU"/>
        </a:p>
      </dgm:t>
    </dgm:pt>
    <dgm:pt modelId="{D165B1FF-5EE2-498B-AB59-4C84B7F1A002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Творческая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</a:t>
          </a:r>
        </a:p>
      </dgm:t>
    </dgm:pt>
    <dgm:pt modelId="{93EBBF70-2328-4157-A58F-8F518CD44DE6}" type="parTrans" cxnId="{F749D239-5B8C-486B-8865-73C6DD56BD32}">
      <dgm:prSet/>
      <dgm:spPr/>
      <dgm:t>
        <a:bodyPr/>
        <a:lstStyle/>
        <a:p>
          <a:endParaRPr lang="ru-RU"/>
        </a:p>
      </dgm:t>
    </dgm:pt>
    <dgm:pt modelId="{E42E8B0F-E312-47D3-9560-53F91D5188A6}" type="sibTrans" cxnId="{F749D239-5B8C-486B-8865-73C6DD56BD32}">
      <dgm:prSet/>
      <dgm:spPr/>
      <dgm:t>
        <a:bodyPr/>
        <a:lstStyle/>
        <a:p>
          <a:endParaRPr lang="ru-RU"/>
        </a:p>
      </dgm:t>
    </dgm:pt>
    <dgm:pt modelId="{29146501-1D32-446F-90EC-6393990E13BC}" type="pres">
      <dgm:prSet presAssocID="{B8924FB3-EF57-48F4-A681-2A92A58A0F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E7A81F-5A3E-46C0-BB8B-B365551B9E8E}" type="pres">
      <dgm:prSet presAssocID="{73A3D3F7-CA6B-4A6F-B4BE-8FCA21108614}" presName="centerShape" presStyleLbl="node0" presStyleIdx="0" presStyleCnt="1" custScaleX="140514" custScaleY="95566"/>
      <dgm:spPr/>
      <dgm:t>
        <a:bodyPr/>
        <a:lstStyle/>
        <a:p>
          <a:endParaRPr lang="ru-RU"/>
        </a:p>
      </dgm:t>
    </dgm:pt>
    <dgm:pt modelId="{8075A374-4525-48A9-937C-5005883A8E23}" type="pres">
      <dgm:prSet presAssocID="{A686BF11-B145-48D1-B1BB-CE609481706B}" presName="node" presStyleLbl="node1" presStyleIdx="0" presStyleCnt="4" custScaleX="277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4C1E8-3639-4D2B-A654-38B01AC45D1E}" type="pres">
      <dgm:prSet presAssocID="{A686BF11-B145-48D1-B1BB-CE609481706B}" presName="dummy" presStyleCnt="0"/>
      <dgm:spPr/>
      <dgm:t>
        <a:bodyPr/>
        <a:lstStyle/>
        <a:p>
          <a:endParaRPr lang="ru-RU"/>
        </a:p>
      </dgm:t>
    </dgm:pt>
    <dgm:pt modelId="{870B13C7-2820-47D3-9890-62BA35C8C9BF}" type="pres">
      <dgm:prSet presAssocID="{A312EFD2-916E-4F55-AEC4-358A53AB172D}" presName="sibTrans" presStyleLbl="sibTrans2D1" presStyleIdx="0" presStyleCnt="4" custScaleX="119077"/>
      <dgm:spPr/>
      <dgm:t>
        <a:bodyPr/>
        <a:lstStyle/>
        <a:p>
          <a:endParaRPr lang="ru-RU"/>
        </a:p>
      </dgm:t>
    </dgm:pt>
    <dgm:pt modelId="{F51653C9-417B-4C2D-8E42-C99C16149FD2}" type="pres">
      <dgm:prSet presAssocID="{F686A17D-A373-444D-A781-0530776AB9BC}" presName="node" presStyleLbl="node1" presStyleIdx="1" presStyleCnt="4" custScaleX="225949" custRadScaleRad="152646" custRadScaleInc="-5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53183-8553-4EDE-A3FE-D145422D67C7}" type="pres">
      <dgm:prSet presAssocID="{F686A17D-A373-444D-A781-0530776AB9BC}" presName="dummy" presStyleCnt="0"/>
      <dgm:spPr/>
      <dgm:t>
        <a:bodyPr/>
        <a:lstStyle/>
        <a:p>
          <a:endParaRPr lang="ru-RU"/>
        </a:p>
      </dgm:t>
    </dgm:pt>
    <dgm:pt modelId="{95B1D2B4-81C1-4988-9353-E6ED1F7F6AED}" type="pres">
      <dgm:prSet presAssocID="{0DB8CA42-74F2-4B67-B09C-5C66AB91F370}" presName="sibTrans" presStyleLbl="sibTrans2D1" presStyleIdx="1" presStyleCnt="4" custScaleX="120588"/>
      <dgm:spPr/>
      <dgm:t>
        <a:bodyPr/>
        <a:lstStyle/>
        <a:p>
          <a:endParaRPr lang="ru-RU"/>
        </a:p>
      </dgm:t>
    </dgm:pt>
    <dgm:pt modelId="{C8422C96-DFB0-418C-AA7D-7E105EAF502B}" type="pres">
      <dgm:prSet presAssocID="{311A6BE0-2E5C-4462-9FB3-021CDE3C3210}" presName="node" presStyleLbl="node1" presStyleIdx="2" presStyleCnt="4" custScaleX="212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6B5FD-778F-4C65-B3B5-793DC20B0BDB}" type="pres">
      <dgm:prSet presAssocID="{311A6BE0-2E5C-4462-9FB3-021CDE3C3210}" presName="dummy" presStyleCnt="0"/>
      <dgm:spPr/>
      <dgm:t>
        <a:bodyPr/>
        <a:lstStyle/>
        <a:p>
          <a:endParaRPr lang="ru-RU"/>
        </a:p>
      </dgm:t>
    </dgm:pt>
    <dgm:pt modelId="{A17F888E-EB89-41A5-BC9F-579CAB6F03C5}" type="pres">
      <dgm:prSet presAssocID="{DFDF6F06-0E28-4EF6-B5AE-B1A69020705C}" presName="sibTrans" presStyleLbl="sibTrans2D1" presStyleIdx="2" presStyleCnt="4" custScaleX="127933"/>
      <dgm:spPr/>
      <dgm:t>
        <a:bodyPr/>
        <a:lstStyle/>
        <a:p>
          <a:endParaRPr lang="ru-RU"/>
        </a:p>
      </dgm:t>
    </dgm:pt>
    <dgm:pt modelId="{E872F268-9FC6-4602-8408-01D22BF40AA1}" type="pres">
      <dgm:prSet presAssocID="{D165B1FF-5EE2-498B-AB59-4C84B7F1A002}" presName="node" presStyleLbl="node1" presStyleIdx="3" presStyleCnt="4" custScaleX="235912" custRadScaleRad="163827" custRadScaleInc="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AC695-4C58-4A66-A229-717285B3452A}" type="pres">
      <dgm:prSet presAssocID="{D165B1FF-5EE2-498B-AB59-4C84B7F1A002}" presName="dummy" presStyleCnt="0"/>
      <dgm:spPr/>
      <dgm:t>
        <a:bodyPr/>
        <a:lstStyle/>
        <a:p>
          <a:endParaRPr lang="ru-RU"/>
        </a:p>
      </dgm:t>
    </dgm:pt>
    <dgm:pt modelId="{16B2619C-0DB2-4752-BA1B-05FD96D8EC58}" type="pres">
      <dgm:prSet presAssocID="{E42E8B0F-E312-47D3-9560-53F91D5188A6}" presName="sibTrans" presStyleLbl="sibTrans2D1" presStyleIdx="3" presStyleCnt="4" custScaleX="124084"/>
      <dgm:spPr/>
      <dgm:t>
        <a:bodyPr/>
        <a:lstStyle/>
        <a:p>
          <a:endParaRPr lang="ru-RU"/>
        </a:p>
      </dgm:t>
    </dgm:pt>
  </dgm:ptLst>
  <dgm:cxnLst>
    <dgm:cxn modelId="{9BFEF316-3169-4D81-95AA-73CB51678E4B}" type="presOf" srcId="{A312EFD2-916E-4F55-AEC4-358A53AB172D}" destId="{870B13C7-2820-47D3-9890-62BA35C8C9BF}" srcOrd="0" destOrd="0" presId="urn:microsoft.com/office/officeart/2005/8/layout/radial6#4"/>
    <dgm:cxn modelId="{40DF49EA-799C-435F-80AE-7C593F4C7820}" srcId="{73A3D3F7-CA6B-4A6F-B4BE-8FCA21108614}" destId="{F686A17D-A373-444D-A781-0530776AB9BC}" srcOrd="1" destOrd="0" parTransId="{87447A24-6B29-47D6-8F48-AFAA5925B990}" sibTransId="{0DB8CA42-74F2-4B67-B09C-5C66AB91F370}"/>
    <dgm:cxn modelId="{D5B2E1FE-F6CE-4505-AAEA-5073C6A172B8}" srcId="{B8924FB3-EF57-48F4-A681-2A92A58A0F7A}" destId="{73A3D3F7-CA6B-4A6F-B4BE-8FCA21108614}" srcOrd="0" destOrd="0" parTransId="{3DF7C60C-46E9-4A74-BF5F-A9976C2DA61F}" sibTransId="{27C92683-0A8E-49F1-822E-CC3444EE943B}"/>
    <dgm:cxn modelId="{113FB349-9F13-4ECB-B54D-C9A9E59175D4}" type="presOf" srcId="{F686A17D-A373-444D-A781-0530776AB9BC}" destId="{F51653C9-417B-4C2D-8E42-C99C16149FD2}" srcOrd="0" destOrd="0" presId="urn:microsoft.com/office/officeart/2005/8/layout/radial6#4"/>
    <dgm:cxn modelId="{25339EBE-8467-4440-89A5-CC49B4FD5B48}" type="presOf" srcId="{0DB8CA42-74F2-4B67-B09C-5C66AB91F370}" destId="{95B1D2B4-81C1-4988-9353-E6ED1F7F6AED}" srcOrd="0" destOrd="0" presId="urn:microsoft.com/office/officeart/2005/8/layout/radial6#4"/>
    <dgm:cxn modelId="{EBCF045A-6959-4CB8-ADB2-10B063B85E4D}" type="presOf" srcId="{D165B1FF-5EE2-498B-AB59-4C84B7F1A002}" destId="{E872F268-9FC6-4602-8408-01D22BF40AA1}" srcOrd="0" destOrd="0" presId="urn:microsoft.com/office/officeart/2005/8/layout/radial6#4"/>
    <dgm:cxn modelId="{5017793D-539E-4717-9C08-68BC02BCFD13}" type="presOf" srcId="{311A6BE0-2E5C-4462-9FB3-021CDE3C3210}" destId="{C8422C96-DFB0-418C-AA7D-7E105EAF502B}" srcOrd="0" destOrd="0" presId="urn:microsoft.com/office/officeart/2005/8/layout/radial6#4"/>
    <dgm:cxn modelId="{F749D239-5B8C-486B-8865-73C6DD56BD32}" srcId="{73A3D3F7-CA6B-4A6F-B4BE-8FCA21108614}" destId="{D165B1FF-5EE2-498B-AB59-4C84B7F1A002}" srcOrd="3" destOrd="0" parTransId="{93EBBF70-2328-4157-A58F-8F518CD44DE6}" sibTransId="{E42E8B0F-E312-47D3-9560-53F91D5188A6}"/>
    <dgm:cxn modelId="{FF3B88F0-E210-4141-9D97-0A7CCCC423AD}" type="presOf" srcId="{B8924FB3-EF57-48F4-A681-2A92A58A0F7A}" destId="{29146501-1D32-446F-90EC-6393990E13BC}" srcOrd="0" destOrd="0" presId="urn:microsoft.com/office/officeart/2005/8/layout/radial6#4"/>
    <dgm:cxn modelId="{61EDF5BA-F172-4923-A50E-C91D8AE6349B}" type="presOf" srcId="{E42E8B0F-E312-47D3-9560-53F91D5188A6}" destId="{16B2619C-0DB2-4752-BA1B-05FD96D8EC58}" srcOrd="0" destOrd="0" presId="urn:microsoft.com/office/officeart/2005/8/layout/radial6#4"/>
    <dgm:cxn modelId="{4853BC05-6DD2-4BA5-9590-4F69A2A1727E}" srcId="{73A3D3F7-CA6B-4A6F-B4BE-8FCA21108614}" destId="{311A6BE0-2E5C-4462-9FB3-021CDE3C3210}" srcOrd="2" destOrd="0" parTransId="{70AD952A-6700-4DBE-963F-207458301834}" sibTransId="{DFDF6F06-0E28-4EF6-B5AE-B1A69020705C}"/>
    <dgm:cxn modelId="{BA0A6E1A-446D-4F54-959E-238704BC641A}" type="presOf" srcId="{DFDF6F06-0E28-4EF6-B5AE-B1A69020705C}" destId="{A17F888E-EB89-41A5-BC9F-579CAB6F03C5}" srcOrd="0" destOrd="0" presId="urn:microsoft.com/office/officeart/2005/8/layout/radial6#4"/>
    <dgm:cxn modelId="{7E601523-D840-4DB6-9E9C-1DB8E8DA17CC}" type="presOf" srcId="{A686BF11-B145-48D1-B1BB-CE609481706B}" destId="{8075A374-4525-48A9-937C-5005883A8E23}" srcOrd="0" destOrd="0" presId="urn:microsoft.com/office/officeart/2005/8/layout/radial6#4"/>
    <dgm:cxn modelId="{BF140E73-8CD3-4BEE-B6B0-4F36666CEFA8}" srcId="{73A3D3F7-CA6B-4A6F-B4BE-8FCA21108614}" destId="{A686BF11-B145-48D1-B1BB-CE609481706B}" srcOrd="0" destOrd="0" parTransId="{729F9E3F-E01C-4421-8B62-E52A2CE6B03A}" sibTransId="{A312EFD2-916E-4F55-AEC4-358A53AB172D}"/>
    <dgm:cxn modelId="{66310C4F-F5AB-4F2C-9D49-29A909C10ED5}" type="presOf" srcId="{73A3D3F7-CA6B-4A6F-B4BE-8FCA21108614}" destId="{DBE7A81F-5A3E-46C0-BB8B-B365551B9E8E}" srcOrd="0" destOrd="0" presId="urn:microsoft.com/office/officeart/2005/8/layout/radial6#4"/>
    <dgm:cxn modelId="{ECBDFE6D-2B9C-49C0-81A7-51067CBA4D80}" type="presParOf" srcId="{29146501-1D32-446F-90EC-6393990E13BC}" destId="{DBE7A81F-5A3E-46C0-BB8B-B365551B9E8E}" srcOrd="0" destOrd="0" presId="urn:microsoft.com/office/officeart/2005/8/layout/radial6#4"/>
    <dgm:cxn modelId="{FD76CB3A-405F-45CD-BB6D-9DA50D228563}" type="presParOf" srcId="{29146501-1D32-446F-90EC-6393990E13BC}" destId="{8075A374-4525-48A9-937C-5005883A8E23}" srcOrd="1" destOrd="0" presId="urn:microsoft.com/office/officeart/2005/8/layout/radial6#4"/>
    <dgm:cxn modelId="{AD5FC90E-3A99-4342-B9DB-C5426F45C89E}" type="presParOf" srcId="{29146501-1D32-446F-90EC-6393990E13BC}" destId="{37E4C1E8-3639-4D2B-A654-38B01AC45D1E}" srcOrd="2" destOrd="0" presId="urn:microsoft.com/office/officeart/2005/8/layout/radial6#4"/>
    <dgm:cxn modelId="{6F3C8EA3-8178-4417-A9BF-ED0CB3B416F3}" type="presParOf" srcId="{29146501-1D32-446F-90EC-6393990E13BC}" destId="{870B13C7-2820-47D3-9890-62BA35C8C9BF}" srcOrd="3" destOrd="0" presId="urn:microsoft.com/office/officeart/2005/8/layout/radial6#4"/>
    <dgm:cxn modelId="{9539C0DB-E59B-48C5-9C10-C67118354358}" type="presParOf" srcId="{29146501-1D32-446F-90EC-6393990E13BC}" destId="{F51653C9-417B-4C2D-8E42-C99C16149FD2}" srcOrd="4" destOrd="0" presId="urn:microsoft.com/office/officeart/2005/8/layout/radial6#4"/>
    <dgm:cxn modelId="{7AF58C3F-96DA-4156-96B0-ADB622EA7DC9}" type="presParOf" srcId="{29146501-1D32-446F-90EC-6393990E13BC}" destId="{2F653183-8553-4EDE-A3FE-D145422D67C7}" srcOrd="5" destOrd="0" presId="urn:microsoft.com/office/officeart/2005/8/layout/radial6#4"/>
    <dgm:cxn modelId="{C41C4271-1DF7-41FB-B5FF-E4B216A4DCFB}" type="presParOf" srcId="{29146501-1D32-446F-90EC-6393990E13BC}" destId="{95B1D2B4-81C1-4988-9353-E6ED1F7F6AED}" srcOrd="6" destOrd="0" presId="urn:microsoft.com/office/officeart/2005/8/layout/radial6#4"/>
    <dgm:cxn modelId="{6CFCFB9A-A1CD-400C-9950-D74E9F59EA1B}" type="presParOf" srcId="{29146501-1D32-446F-90EC-6393990E13BC}" destId="{C8422C96-DFB0-418C-AA7D-7E105EAF502B}" srcOrd="7" destOrd="0" presId="urn:microsoft.com/office/officeart/2005/8/layout/radial6#4"/>
    <dgm:cxn modelId="{6EB3205E-18C0-46BB-825C-6E18658A8F1B}" type="presParOf" srcId="{29146501-1D32-446F-90EC-6393990E13BC}" destId="{08C6B5FD-778F-4C65-B3B5-793DC20B0BDB}" srcOrd="8" destOrd="0" presId="urn:microsoft.com/office/officeart/2005/8/layout/radial6#4"/>
    <dgm:cxn modelId="{9A21BCD1-6FE5-45C7-ABB2-D64A2FA5EFF8}" type="presParOf" srcId="{29146501-1D32-446F-90EC-6393990E13BC}" destId="{A17F888E-EB89-41A5-BC9F-579CAB6F03C5}" srcOrd="9" destOrd="0" presId="urn:microsoft.com/office/officeart/2005/8/layout/radial6#4"/>
    <dgm:cxn modelId="{F39A411C-FE25-462D-81F2-31865C2EEE81}" type="presParOf" srcId="{29146501-1D32-446F-90EC-6393990E13BC}" destId="{E872F268-9FC6-4602-8408-01D22BF40AA1}" srcOrd="10" destOrd="0" presId="urn:microsoft.com/office/officeart/2005/8/layout/radial6#4"/>
    <dgm:cxn modelId="{5E0BF583-99C0-4360-A981-EA450FA74661}" type="presParOf" srcId="{29146501-1D32-446F-90EC-6393990E13BC}" destId="{AA9AC695-4C58-4A66-A229-717285B3452A}" srcOrd="11" destOrd="0" presId="urn:microsoft.com/office/officeart/2005/8/layout/radial6#4"/>
    <dgm:cxn modelId="{83D0A838-1B85-49A2-ACD5-51F4A4A473F2}" type="presParOf" srcId="{29146501-1D32-446F-90EC-6393990E13BC}" destId="{16B2619C-0DB2-4752-BA1B-05FD96D8EC58}" srcOrd="12" destOrd="0" presId="urn:microsoft.com/office/officeart/2005/8/layout/radial6#4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072494" cy="5286412"/>
        <a:chOff x="0" y="0"/>
        <a:chExt cx="8072494" cy="5286412"/>
      </a:xfrm>
    </dsp:grpSpPr>
    <dsp:sp modelId="{C3A9F571-1E7E-46FF-9700-086C8A333F32}">
      <dsp:nvSpPr>
        <dsp:cNvPr id="5" name="Арка 4"/>
        <dsp:cNvSpPr/>
      </dsp:nvSpPr>
      <dsp:spPr bwMode="white">
        <a:xfrm>
          <a:off x="1891688" y="498647"/>
          <a:ext cx="4289117" cy="4289117"/>
        </a:xfrm>
        <a:prstGeom prst="blockArc">
          <a:avLst>
            <a:gd name="adj1" fmla="val 16199999"/>
            <a:gd name="adj2" fmla="val 0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891688" y="498647"/>
        <a:ext cx="4289117" cy="4289117"/>
      </dsp:txXfrm>
    </dsp:sp>
    <dsp:sp modelId="{7CA66605-9C52-4333-A4B7-CA57804D24FD}">
      <dsp:nvSpPr>
        <dsp:cNvPr id="7" name="Арка 6"/>
        <dsp:cNvSpPr/>
      </dsp:nvSpPr>
      <dsp:spPr bwMode="white">
        <a:xfrm>
          <a:off x="1891688" y="498647"/>
          <a:ext cx="4289117" cy="4289117"/>
        </a:xfrm>
        <a:prstGeom prst="blockArc">
          <a:avLst>
            <a:gd name="adj1" fmla="val 0"/>
            <a:gd name="adj2" fmla="val 5400000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-499999"/>
            <a:satOff val="-27973"/>
            <a:lumOff val="287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891688" y="498647"/>
        <a:ext cx="4289117" cy="4289117"/>
      </dsp:txXfrm>
    </dsp:sp>
    <dsp:sp modelId="{8B5AF6A4-C010-4044-98EE-2DEF95031863}">
      <dsp:nvSpPr>
        <dsp:cNvPr id="9" name="Арка 8"/>
        <dsp:cNvSpPr/>
      </dsp:nvSpPr>
      <dsp:spPr bwMode="white">
        <a:xfrm>
          <a:off x="1657613" y="512482"/>
          <a:ext cx="4289117" cy="4289117"/>
        </a:xfrm>
        <a:prstGeom prst="blockArc">
          <a:avLst>
            <a:gd name="adj1" fmla="val 4994098"/>
            <a:gd name="adj2" fmla="val 10926197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-999999"/>
            <a:satOff val="-55947"/>
            <a:lumOff val="575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657613" y="512482"/>
        <a:ext cx="4289117" cy="4289117"/>
      </dsp:txXfrm>
    </dsp:sp>
    <dsp:sp modelId="{A7115915-940E-4024-878A-A959E43262E6}">
      <dsp:nvSpPr>
        <dsp:cNvPr id="11" name="Арка 10"/>
        <dsp:cNvSpPr/>
      </dsp:nvSpPr>
      <dsp:spPr bwMode="white">
        <a:xfrm>
          <a:off x="1658434" y="484910"/>
          <a:ext cx="4289117" cy="4289117"/>
        </a:xfrm>
        <a:prstGeom prst="blockArc">
          <a:avLst>
            <a:gd name="adj1" fmla="val 10878474"/>
            <a:gd name="adj2" fmla="val 16604471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658434" y="484910"/>
        <a:ext cx="4289117" cy="4289117"/>
      </dsp:txXfrm>
    </dsp:sp>
    <dsp:sp modelId="{EC2585A9-C5D9-4A60-A533-7F4A4888497A}">
      <dsp:nvSpPr>
        <dsp:cNvPr id="3" name="Овал 2"/>
        <dsp:cNvSpPr/>
      </dsp:nvSpPr>
      <dsp:spPr bwMode="white">
        <a:xfrm>
          <a:off x="3098940" y="1705899"/>
          <a:ext cx="1874614" cy="1874614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/>
            <a:t>Развитие культуры речи</a:t>
          </a:r>
          <a:endParaRPr lang="ru-RU" sz="2000" b="1" dirty="0"/>
        </a:p>
      </dsp:txBody>
      <dsp:txXfrm>
        <a:off x="3098940" y="1705899"/>
        <a:ext cx="1874614" cy="1874614"/>
      </dsp:txXfrm>
    </dsp:sp>
    <dsp:sp modelId="{1079F771-022D-45AD-A148-7A608765C92A}">
      <dsp:nvSpPr>
        <dsp:cNvPr id="4" name="Овал 3"/>
        <dsp:cNvSpPr/>
      </dsp:nvSpPr>
      <dsp:spPr bwMode="white">
        <a:xfrm>
          <a:off x="3380132" y="0"/>
          <a:ext cx="1312230" cy="1312230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6510" tIns="16510" rIns="16510" bIns="1651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Звуковая сторона в сфере произношения</a:t>
          </a:r>
          <a:endParaRPr lang="ru-RU" sz="1300" b="1" i="1" dirty="0" smtClean="0"/>
        </a:p>
      </dsp:txBody>
      <dsp:txXfrm>
        <a:off x="3380132" y="0"/>
        <a:ext cx="1312230" cy="1312230"/>
      </dsp:txXfrm>
    </dsp:sp>
    <dsp:sp modelId="{4B6E1D34-7544-4DD8-A70C-0C83F9030FCE}">
      <dsp:nvSpPr>
        <dsp:cNvPr id="6" name="Овал 5"/>
        <dsp:cNvSpPr/>
      </dsp:nvSpPr>
      <dsp:spPr bwMode="white">
        <a:xfrm>
          <a:off x="5367223" y="1987091"/>
          <a:ext cx="1312230" cy="1312230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499999"/>
            <a:satOff val="-27973"/>
            <a:lumOff val="287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6510" tIns="16510" rIns="16510" bIns="1651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Умение владеть правильной артикуляцией</a:t>
          </a:r>
          <a:endParaRPr lang="ru-RU" sz="1300" b="1" i="1" dirty="0" smtClean="0"/>
        </a:p>
      </dsp:txBody>
      <dsp:txXfrm>
        <a:off x="5367223" y="1987091"/>
        <a:ext cx="1312230" cy="1312230"/>
      </dsp:txXfrm>
    </dsp:sp>
    <dsp:sp modelId="{10BC0B65-19E5-4BA4-8468-6A02748D996E}">
      <dsp:nvSpPr>
        <dsp:cNvPr id="8" name="Овал 7"/>
        <dsp:cNvSpPr/>
      </dsp:nvSpPr>
      <dsp:spPr bwMode="white">
        <a:xfrm>
          <a:off x="3380132" y="3974182"/>
          <a:ext cx="1312230" cy="1312230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999999"/>
            <a:satOff val="-55947"/>
            <a:lumOff val="575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6510" tIns="16510" rIns="16510" bIns="1651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Фонематическое восприятие</a:t>
          </a:r>
          <a:endParaRPr lang="ru-RU" sz="1300" b="1" i="1" dirty="0"/>
        </a:p>
      </dsp:txBody>
      <dsp:txXfrm>
        <a:off x="3380132" y="3974182"/>
        <a:ext cx="1312230" cy="1312230"/>
      </dsp:txXfrm>
    </dsp:sp>
    <dsp:sp modelId="{AE7260B4-5836-4D01-A2B0-430672F69924}">
      <dsp:nvSpPr>
        <dsp:cNvPr id="10" name="Овал 9"/>
        <dsp:cNvSpPr/>
      </dsp:nvSpPr>
      <dsp:spPr bwMode="white">
        <a:xfrm>
          <a:off x="1160304" y="1927997"/>
          <a:ext cx="1312230" cy="1312230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6510" tIns="16510" rIns="16510" bIns="1651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Речевое дыхание</a:t>
          </a:r>
          <a:endParaRPr lang="ru-RU" sz="1300" b="1" i="1" dirty="0"/>
        </a:p>
      </dsp:txBody>
      <dsp:txXfrm>
        <a:off x="1160304" y="1927997"/>
        <a:ext cx="1312230" cy="1312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715304" cy="5378940"/>
        <a:chOff x="0" y="0"/>
        <a:chExt cx="7715304" cy="5378940"/>
      </a:xfrm>
    </dsp:grpSpPr>
    <dsp:sp modelId="{D3485F04-E6F6-43C1-94DD-C370DAC1A8F4}">
      <dsp:nvSpPr>
        <dsp:cNvPr id="5" name="Арка 4"/>
        <dsp:cNvSpPr/>
      </dsp:nvSpPr>
      <dsp:spPr bwMode="white">
        <a:xfrm>
          <a:off x="1675557" y="507375"/>
          <a:ext cx="4364190" cy="4364190"/>
        </a:xfrm>
        <a:prstGeom prst="blockArc">
          <a:avLst>
            <a:gd name="adj1" fmla="val 16199999"/>
            <a:gd name="adj2" fmla="val 0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675557" y="507375"/>
        <a:ext cx="4364190" cy="4364190"/>
      </dsp:txXfrm>
    </dsp:sp>
    <dsp:sp modelId="{6F8191F0-3FEE-469A-A84F-36907EC4937E}">
      <dsp:nvSpPr>
        <dsp:cNvPr id="7" name="Арка 6"/>
        <dsp:cNvSpPr/>
      </dsp:nvSpPr>
      <dsp:spPr bwMode="white">
        <a:xfrm>
          <a:off x="1675557" y="507375"/>
          <a:ext cx="4364190" cy="4364190"/>
        </a:xfrm>
        <a:prstGeom prst="blockArc">
          <a:avLst>
            <a:gd name="adj1" fmla="val 0"/>
            <a:gd name="adj2" fmla="val 5400000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-499999"/>
            <a:satOff val="-27973"/>
            <a:lumOff val="287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675557" y="507375"/>
        <a:ext cx="4364190" cy="4364190"/>
      </dsp:txXfrm>
    </dsp:sp>
    <dsp:sp modelId="{082C8877-184E-4250-A387-45CDD0AE2239}">
      <dsp:nvSpPr>
        <dsp:cNvPr id="9" name="Арка 8"/>
        <dsp:cNvSpPr/>
      </dsp:nvSpPr>
      <dsp:spPr bwMode="white">
        <a:xfrm>
          <a:off x="1675557" y="507375"/>
          <a:ext cx="4364190" cy="4364190"/>
        </a:xfrm>
        <a:prstGeom prst="blockArc">
          <a:avLst>
            <a:gd name="adj1" fmla="val 5400000"/>
            <a:gd name="adj2" fmla="val 10800000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-999999"/>
            <a:satOff val="-55947"/>
            <a:lumOff val="575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675557" y="507375"/>
        <a:ext cx="4364190" cy="4364190"/>
      </dsp:txXfrm>
    </dsp:sp>
    <dsp:sp modelId="{262FE20B-9B9F-4367-9AAB-4C1EFCC2D8E3}">
      <dsp:nvSpPr>
        <dsp:cNvPr id="11" name="Арка 10"/>
        <dsp:cNvSpPr/>
      </dsp:nvSpPr>
      <dsp:spPr bwMode="white">
        <a:xfrm>
          <a:off x="1675557" y="507375"/>
          <a:ext cx="4364190" cy="4364190"/>
        </a:xfrm>
        <a:prstGeom prst="blockArc">
          <a:avLst>
            <a:gd name="adj1" fmla="val 10800000"/>
            <a:gd name="adj2" fmla="val 16199999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675557" y="507375"/>
        <a:ext cx="4364190" cy="4364190"/>
      </dsp:txXfrm>
    </dsp:sp>
    <dsp:sp modelId="{A50C145F-B285-4521-9EAA-A590F1592A4C}">
      <dsp:nvSpPr>
        <dsp:cNvPr id="3" name="Овал 2"/>
        <dsp:cNvSpPr/>
      </dsp:nvSpPr>
      <dsp:spPr bwMode="white">
        <a:xfrm>
          <a:off x="2903939" y="1735757"/>
          <a:ext cx="1907426" cy="1907426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Развитие общей и мелкой моторики</a:t>
          </a:r>
          <a:endParaRPr lang="ru-RU" sz="2000" b="0" i="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2903939" y="1735757"/>
        <a:ext cx="1907426" cy="1907426"/>
      </dsp:txXfrm>
    </dsp:sp>
    <dsp:sp modelId="{8F79B563-D5C7-49F3-9C55-1F39DE61E4F5}">
      <dsp:nvSpPr>
        <dsp:cNvPr id="4" name="Овал 3"/>
        <dsp:cNvSpPr/>
      </dsp:nvSpPr>
      <dsp:spPr bwMode="white">
        <a:xfrm>
          <a:off x="3190053" y="0"/>
          <a:ext cx="1335198" cy="1335198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/>
            <a:t>Координация мелкой моторики рук</a:t>
          </a:r>
          <a:endParaRPr lang="ru-RU" sz="1200" b="1" i="1" dirty="0" smtClean="0"/>
        </a:p>
      </dsp:txBody>
      <dsp:txXfrm>
        <a:off x="3190053" y="0"/>
        <a:ext cx="1335198" cy="1335198"/>
      </dsp:txXfrm>
    </dsp:sp>
    <dsp:sp modelId="{77E04EE7-8185-410B-A17B-5B20A5280AA8}">
      <dsp:nvSpPr>
        <dsp:cNvPr id="6" name="Овал 5"/>
        <dsp:cNvSpPr/>
      </dsp:nvSpPr>
      <dsp:spPr bwMode="white">
        <a:xfrm>
          <a:off x="5211924" y="2021871"/>
          <a:ext cx="1335198" cy="1335198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499999"/>
            <a:satOff val="-27973"/>
            <a:lumOff val="287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/>
            <a:t>Координация движений</a:t>
          </a:r>
          <a:endParaRPr lang="ru-RU" sz="1200" b="1" i="1" dirty="0"/>
        </a:p>
      </dsp:txBody>
      <dsp:txXfrm>
        <a:off x="5211924" y="2021871"/>
        <a:ext cx="1335198" cy="1335198"/>
      </dsp:txXfrm>
    </dsp:sp>
    <dsp:sp modelId="{BAF1FADF-9FA8-4344-84ED-C0FCC9176699}">
      <dsp:nvSpPr>
        <dsp:cNvPr id="8" name="Овал 7"/>
        <dsp:cNvSpPr/>
      </dsp:nvSpPr>
      <dsp:spPr bwMode="white">
        <a:xfrm>
          <a:off x="3190053" y="4043742"/>
          <a:ext cx="1335198" cy="1335198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999999"/>
            <a:satOff val="-55947"/>
            <a:lumOff val="575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6510" tIns="16510" rIns="16510" bIns="1651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Снятие мышечного напряжения</a:t>
          </a:r>
          <a:endParaRPr lang="ru-RU" sz="1300" b="1" i="1" dirty="0" smtClean="0"/>
        </a:p>
      </dsp:txBody>
      <dsp:txXfrm>
        <a:off x="3190053" y="4043742"/>
        <a:ext cx="1335198" cy="1335198"/>
      </dsp:txXfrm>
    </dsp:sp>
    <dsp:sp modelId="{A5BEE1A5-2EF6-49F5-A12E-24384013ECDA}">
      <dsp:nvSpPr>
        <dsp:cNvPr id="10" name="Овал 9"/>
        <dsp:cNvSpPr/>
      </dsp:nvSpPr>
      <dsp:spPr bwMode="white">
        <a:xfrm>
          <a:off x="1168182" y="2021871"/>
          <a:ext cx="1335198" cy="1335198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6510" tIns="16510" rIns="16510" bIns="1651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dirty="0" smtClean="0"/>
            <a:t>Формирование правильной осанки</a:t>
          </a:r>
          <a:endParaRPr lang="ru-RU" sz="1300" b="1" i="1" dirty="0" smtClean="0"/>
        </a:p>
      </dsp:txBody>
      <dsp:txXfrm>
        <a:off x="1168182" y="2021871"/>
        <a:ext cx="1335198" cy="1335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143932" cy="5715040"/>
        <a:chOff x="0" y="0"/>
        <a:chExt cx="8143932" cy="5715040"/>
      </a:xfrm>
    </dsp:grpSpPr>
    <dsp:sp modelId="{2E3266A1-7208-49F3-8742-409A28324CD0}">
      <dsp:nvSpPr>
        <dsp:cNvPr id="5" name="Арка 4"/>
        <dsp:cNvSpPr/>
      </dsp:nvSpPr>
      <dsp:spPr bwMode="white">
        <a:xfrm>
          <a:off x="1753524" y="539078"/>
          <a:ext cx="4636884" cy="4636884"/>
        </a:xfrm>
        <a:prstGeom prst="blockArc">
          <a:avLst>
            <a:gd name="adj1" fmla="val 16199999"/>
            <a:gd name="adj2" fmla="val 0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753524" y="539078"/>
        <a:ext cx="4636884" cy="4636884"/>
      </dsp:txXfrm>
    </dsp:sp>
    <dsp:sp modelId="{433FC19E-57B4-4FDA-9C39-4EAE8918C253}">
      <dsp:nvSpPr>
        <dsp:cNvPr id="7" name="Арка 6"/>
        <dsp:cNvSpPr/>
      </dsp:nvSpPr>
      <dsp:spPr bwMode="white">
        <a:xfrm>
          <a:off x="1753524" y="539078"/>
          <a:ext cx="4636884" cy="4636884"/>
        </a:xfrm>
        <a:prstGeom prst="blockArc">
          <a:avLst>
            <a:gd name="adj1" fmla="val 0"/>
            <a:gd name="adj2" fmla="val 5400000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-499999"/>
            <a:satOff val="-27973"/>
            <a:lumOff val="287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753524" y="539078"/>
        <a:ext cx="4636884" cy="4636884"/>
      </dsp:txXfrm>
    </dsp:sp>
    <dsp:sp modelId="{A760AE31-370D-40C4-A4E1-A569D3CB886A}">
      <dsp:nvSpPr>
        <dsp:cNvPr id="9" name="Арка 8"/>
        <dsp:cNvSpPr/>
      </dsp:nvSpPr>
      <dsp:spPr bwMode="white">
        <a:xfrm>
          <a:off x="1753524" y="539078"/>
          <a:ext cx="4636884" cy="4636884"/>
        </a:xfrm>
        <a:prstGeom prst="blockArc">
          <a:avLst>
            <a:gd name="adj1" fmla="val 5400000"/>
            <a:gd name="adj2" fmla="val 10800000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-999999"/>
            <a:satOff val="-55947"/>
            <a:lumOff val="575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753524" y="539078"/>
        <a:ext cx="4636884" cy="4636884"/>
      </dsp:txXfrm>
    </dsp:sp>
    <dsp:sp modelId="{319EB359-A9BC-4DC8-9749-013D9977E183}">
      <dsp:nvSpPr>
        <dsp:cNvPr id="11" name="Арка 10"/>
        <dsp:cNvSpPr/>
      </dsp:nvSpPr>
      <dsp:spPr bwMode="white">
        <a:xfrm>
          <a:off x="1753524" y="539078"/>
          <a:ext cx="4636884" cy="4636884"/>
        </a:xfrm>
        <a:prstGeom prst="blockArc">
          <a:avLst>
            <a:gd name="adj1" fmla="val 10800000"/>
            <a:gd name="adj2" fmla="val 16199999"/>
            <a:gd name="adj3" fmla="val 3962"/>
          </a:avLst>
        </a:prstGeom>
      </dsp:spPr>
      <dsp:style>
        <a:lnRef idx="0">
          <a:schemeClr val="lt1"/>
        </a:lnRef>
        <a:fillRef idx="2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1753524" y="539078"/>
        <a:ext cx="4636884" cy="4636884"/>
      </dsp:txXfrm>
    </dsp:sp>
    <dsp:sp modelId="{AB71535E-A753-4348-8B21-8B12E73756E1}">
      <dsp:nvSpPr>
        <dsp:cNvPr id="3" name="Овал 2"/>
        <dsp:cNvSpPr/>
      </dsp:nvSpPr>
      <dsp:spPr bwMode="white">
        <a:xfrm>
          <a:off x="3058661" y="1844215"/>
          <a:ext cx="2026610" cy="2026610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/>
            <a:t>Развитие речевой деятельности </a:t>
          </a:r>
          <a:endParaRPr lang="ru-RU" sz="1800" b="1" dirty="0" smtClean="0"/>
        </a:p>
      </dsp:txBody>
      <dsp:txXfrm>
        <a:off x="3058661" y="1844215"/>
        <a:ext cx="2026610" cy="2026610"/>
      </dsp:txXfrm>
    </dsp:sp>
    <dsp:sp modelId="{D1C20961-FE2D-40E5-9497-EBFB9E6AB615}">
      <dsp:nvSpPr>
        <dsp:cNvPr id="4" name="Овал 3"/>
        <dsp:cNvSpPr/>
      </dsp:nvSpPr>
      <dsp:spPr bwMode="white">
        <a:xfrm>
          <a:off x="3362653" y="0"/>
          <a:ext cx="1418627" cy="1418627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/>
            <a:t>Мелодико-интонационная сторона </a:t>
          </a:r>
          <a:r>
            <a:rPr lang="ru-RU" sz="1200" b="1" i="1" dirty="0" smtClean="0"/>
            <a:t>речи</a:t>
          </a:r>
          <a:endParaRPr lang="ru-RU" sz="1200" b="1" i="1" dirty="0" smtClean="0"/>
        </a:p>
      </dsp:txBody>
      <dsp:txXfrm>
        <a:off x="3362653" y="0"/>
        <a:ext cx="1418627" cy="1418627"/>
      </dsp:txXfrm>
    </dsp:sp>
    <dsp:sp modelId="{68EDB80A-5AB2-4166-85B9-314D31998250}">
      <dsp:nvSpPr>
        <dsp:cNvPr id="6" name="Овал 5"/>
        <dsp:cNvSpPr/>
      </dsp:nvSpPr>
      <dsp:spPr bwMode="white">
        <a:xfrm>
          <a:off x="5510859" y="2148207"/>
          <a:ext cx="1418627" cy="1418627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499999"/>
            <a:satOff val="-27973"/>
            <a:lumOff val="287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>
              <a:latin typeface="+mn-lt"/>
            </a:rPr>
            <a:t>Обогащение  словаря по лексическим темам</a:t>
          </a:r>
          <a:endParaRPr lang="ru-RU" sz="1200" b="1" i="1" dirty="0">
            <a:latin typeface="+mn-lt"/>
          </a:endParaRPr>
        </a:p>
      </dsp:txBody>
      <dsp:txXfrm>
        <a:off x="5510859" y="2148207"/>
        <a:ext cx="1418627" cy="1418627"/>
      </dsp:txXfrm>
    </dsp:sp>
    <dsp:sp modelId="{47ADC9DD-A59D-4DB8-B9EB-A59B9E8D08EC}">
      <dsp:nvSpPr>
        <dsp:cNvPr id="8" name="Овал 7"/>
        <dsp:cNvSpPr/>
      </dsp:nvSpPr>
      <dsp:spPr bwMode="white">
        <a:xfrm>
          <a:off x="3362653" y="4296413"/>
          <a:ext cx="1418627" cy="1418627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999999"/>
            <a:satOff val="-55947"/>
            <a:lumOff val="575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/>
            <a:t>Грамматические  категории</a:t>
          </a:r>
          <a:endParaRPr lang="ru-RU" sz="1200" b="1" i="1" dirty="0"/>
        </a:p>
      </dsp:txBody>
      <dsp:txXfrm>
        <a:off x="3362653" y="4296413"/>
        <a:ext cx="1418627" cy="1418627"/>
      </dsp:txXfrm>
    </dsp:sp>
    <dsp:sp modelId="{AA07E2DB-6F59-4BD4-8FFE-7ED581210CAE}">
      <dsp:nvSpPr>
        <dsp:cNvPr id="10" name="Овал 9"/>
        <dsp:cNvSpPr/>
      </dsp:nvSpPr>
      <dsp:spPr bwMode="white">
        <a:xfrm>
          <a:off x="1214446" y="2148207"/>
          <a:ext cx="1418627" cy="1418627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/>
            <a:t>Навыки связной речи</a:t>
          </a:r>
          <a:endParaRPr lang="ru-RU" sz="1200" b="1" i="1" dirty="0"/>
        </a:p>
      </dsp:txBody>
      <dsp:txXfrm>
        <a:off x="1214446" y="2148207"/>
        <a:ext cx="1418627" cy="1418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001000" cy="5389880"/>
        <a:chOff x="0" y="0"/>
        <a:chExt cx="8001000" cy="5389880"/>
      </a:xfrm>
    </dsp:grpSpPr>
    <dsp:sp modelId="{870B13C7-2820-47D3-9890-62BA35C8C9BF}">
      <dsp:nvSpPr>
        <dsp:cNvPr id="5" name="Арка 4"/>
        <dsp:cNvSpPr/>
      </dsp:nvSpPr>
      <dsp:spPr bwMode="white">
        <a:xfrm>
          <a:off x="2891451" y="198127"/>
          <a:ext cx="4373066" cy="4373066"/>
        </a:xfrm>
        <a:prstGeom prst="blockArc">
          <a:avLst>
            <a:gd name="adj1" fmla="val 14272238"/>
            <a:gd name="adj2" fmla="val 376779"/>
            <a:gd name="adj3" fmla="val 3962"/>
          </a:avLst>
        </a:prstGeom>
      </dsp:spPr>
      <dsp:style>
        <a:lnRef idx="0">
          <a:schemeClr val="lt1"/>
        </a:lnRef>
        <a:fillRef idx="2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2891451" y="198127"/>
        <a:ext cx="4373066" cy="4373066"/>
      </dsp:txXfrm>
    </dsp:sp>
    <dsp:sp modelId="{95B1D2B4-81C1-4988-9353-E6ED1F7F6AED}">
      <dsp:nvSpPr>
        <dsp:cNvPr id="7" name="Арка 6"/>
        <dsp:cNvSpPr/>
      </dsp:nvSpPr>
      <dsp:spPr bwMode="white">
        <a:xfrm>
          <a:off x="2923155" y="839011"/>
          <a:ext cx="4373066" cy="4373066"/>
        </a:xfrm>
        <a:prstGeom prst="blockArc">
          <a:avLst>
            <a:gd name="adj1" fmla="val 20883376"/>
            <a:gd name="adj2" fmla="val 7391662"/>
            <a:gd name="adj3" fmla="val 3962"/>
          </a:avLst>
        </a:prstGeom>
      </dsp:spPr>
      <dsp:style>
        <a:lnRef idx="0">
          <a:schemeClr val="lt1"/>
        </a:lnRef>
        <a:fillRef idx="2">
          <a:schemeClr val="accent3">
            <a:hueOff val="919999"/>
            <a:satOff val="33333"/>
            <a:lumOff val="-483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2923155" y="839011"/>
        <a:ext cx="4373066" cy="4373066"/>
      </dsp:txXfrm>
    </dsp:sp>
    <dsp:sp modelId="{A17F888E-EB89-41A5-BC9F-579CAB6F03C5}">
      <dsp:nvSpPr>
        <dsp:cNvPr id="9" name="Арка 8"/>
        <dsp:cNvSpPr/>
      </dsp:nvSpPr>
      <dsp:spPr bwMode="white">
        <a:xfrm>
          <a:off x="449691" y="1036606"/>
          <a:ext cx="4373066" cy="4373066"/>
        </a:xfrm>
        <a:prstGeom prst="blockArc">
          <a:avLst>
            <a:gd name="adj1" fmla="val 2860247"/>
            <a:gd name="adj2" fmla="val 11713797"/>
            <a:gd name="adj3" fmla="val 3962"/>
          </a:avLst>
        </a:prstGeom>
      </dsp:spPr>
      <dsp:style>
        <a:lnRef idx="0">
          <a:schemeClr val="lt1"/>
        </a:lnRef>
        <a:fillRef idx="2">
          <a:schemeClr val="accent3">
            <a:hueOff val="1839999"/>
            <a:satOff val="66667"/>
            <a:lumOff val="-967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449691" y="1036606"/>
        <a:ext cx="4373066" cy="4373066"/>
      </dsp:txXfrm>
    </dsp:sp>
    <dsp:sp modelId="{16B2619C-0DB2-4752-BA1B-05FD96D8EC58}">
      <dsp:nvSpPr>
        <dsp:cNvPr id="11" name="Арка 10"/>
        <dsp:cNvSpPr/>
      </dsp:nvSpPr>
      <dsp:spPr bwMode="white">
        <a:xfrm>
          <a:off x="452555" y="-17188"/>
          <a:ext cx="4373066" cy="4373066"/>
        </a:xfrm>
        <a:prstGeom prst="blockArc">
          <a:avLst>
            <a:gd name="adj1" fmla="val 9904887"/>
            <a:gd name="adj2" fmla="val 18733185"/>
            <a:gd name="adj3" fmla="val 3962"/>
          </a:avLst>
        </a:prstGeom>
      </dsp:spPr>
      <dsp:style>
        <a:lnRef idx="0">
          <a:schemeClr val="lt1"/>
        </a:lnRef>
        <a:fillRef idx="2">
          <a:schemeClr val="accent3">
            <a:hueOff val="2760000"/>
            <a:satOff val="100000"/>
            <a:lumOff val="-14509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Xfrm>
        <a:off x="452555" y="-17188"/>
        <a:ext cx="4373066" cy="4373066"/>
      </dsp:txXfrm>
    </dsp:sp>
    <dsp:sp modelId="{DBE7A81F-5A3E-46C0-BB8B-B365551B9E8E}">
      <dsp:nvSpPr>
        <dsp:cNvPr id="3" name="Овал 2"/>
        <dsp:cNvSpPr/>
      </dsp:nvSpPr>
      <dsp:spPr bwMode="white">
        <a:xfrm>
          <a:off x="3044848" y="1739288"/>
          <a:ext cx="1911305" cy="1911305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сценического мастерства</a:t>
          </a:r>
          <a:endParaRPr lang="ru-RU" sz="18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4848" y="1739288"/>
        <a:ext cx="1911305" cy="1911305"/>
      </dsp:txXfrm>
    </dsp:sp>
    <dsp:sp modelId="{8075A374-4525-48A9-937C-5005883A8E23}">
      <dsp:nvSpPr>
        <dsp:cNvPr id="4" name="Овал 3"/>
        <dsp:cNvSpPr/>
      </dsp:nvSpPr>
      <dsp:spPr bwMode="white">
        <a:xfrm>
          <a:off x="3331543" y="0"/>
          <a:ext cx="1337913" cy="1337913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мимики, пантомимы, жестов</a:t>
          </a:r>
          <a:endParaRPr lang="ru-RU" sz="12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1543" y="0"/>
        <a:ext cx="1337913" cy="1337913"/>
      </dsp:txXfrm>
    </dsp:sp>
    <dsp:sp modelId="{F51653C9-417B-4C2D-8E42-C99C16149FD2}">
      <dsp:nvSpPr>
        <dsp:cNvPr id="6" name="Овал 5"/>
        <dsp:cNvSpPr/>
      </dsp:nvSpPr>
      <dsp:spPr bwMode="white">
        <a:xfrm>
          <a:off x="6422854" y="1937308"/>
          <a:ext cx="1337913" cy="1337913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>
            <a:hueOff val="919999"/>
            <a:satOff val="33333"/>
            <a:lumOff val="-483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эмоционального </a:t>
          </a: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восприятия</a:t>
          </a:r>
          <a:endParaRPr lang="ru-RU" sz="12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2854" y="1937308"/>
        <a:ext cx="1337913" cy="1337913"/>
      </dsp:txXfrm>
    </dsp:sp>
    <dsp:sp modelId="{C8422C96-DFB0-418C-AA7D-7E105EAF502B}">
      <dsp:nvSpPr>
        <dsp:cNvPr id="8" name="Овал 7"/>
        <dsp:cNvSpPr/>
      </dsp:nvSpPr>
      <dsp:spPr bwMode="white">
        <a:xfrm>
          <a:off x="3331543" y="4051967"/>
          <a:ext cx="1337913" cy="1337913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>
            <a:hueOff val="1839999"/>
            <a:satOff val="66667"/>
            <a:lumOff val="-967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Монологическая и диалогическая речь</a:t>
          </a:r>
          <a:endParaRPr lang="ru-RU" sz="12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1543" y="4051967"/>
        <a:ext cx="1337913" cy="1337913"/>
      </dsp:txXfrm>
    </dsp:sp>
    <dsp:sp modelId="{E872F268-9FC6-4602-8408-01D22BF40AA1}">
      <dsp:nvSpPr>
        <dsp:cNvPr id="10" name="Овал 9"/>
        <dsp:cNvSpPr/>
      </dsp:nvSpPr>
      <dsp:spPr bwMode="white">
        <a:xfrm>
          <a:off x="12438" y="2021969"/>
          <a:ext cx="1337913" cy="1337913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>
            <a:hueOff val="2760000"/>
            <a:satOff val="100000"/>
            <a:lumOff val="-14509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5240" tIns="15240" rIns="15240" bIns="1524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Творческая </a:t>
          </a:r>
          <a:endParaRPr lang="ru-RU" sz="12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</a:t>
          </a:r>
          <a:endParaRPr lang="ru-RU" sz="12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38" y="2021969"/>
        <a:ext cx="1337913" cy="1337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#2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#3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#4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4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39952-7FBA-431D-9F88-48C12447838C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BB0F-CDFA-49AD-A654-7EFF33A8C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BB0F-CDFA-49AD-A654-7EFF33A8C7B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F54F-CA37-4C61-AFE3-038902B440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7A2-9F67-4E37-8766-34041D72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E30F-D073-4ED7-87DF-118C861A60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8B74-66AE-409A-B4F3-87F8573D1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B705-AC4E-4B53-84C3-DD71DA588B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F234-E996-4F64-BDBC-9AAFDD5F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99F0-B333-4365-8803-62878A336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77F7-B3EC-4831-8EFC-3D2A083D8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482A-4F46-40DA-8E00-F47C1FD0AC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0B9-1275-421F-A443-B6814EAC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E1A-24F4-4C4D-AB23-99DEDB634A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66C6-18A2-4A32-8437-0B64F4B5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937D-3632-448B-AC06-D4947A01E5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B909-2393-40B1-AC11-B3D8D6A5E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F7E4-F78B-4E97-BE39-27FBA3E7CA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6BBF2-9C23-4225-81DA-330B2C723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66D-5C3A-4B3B-910D-F7AB67F6A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5F8B-2BCC-49E1-99F8-BF5ACD82D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256B-18E1-4DE8-B568-BE700CE7F4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7235-DEB4-46F6-9789-75937FFC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6727-8509-455B-9B26-8B06B7F30F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C715-BA0E-4974-AAD2-82197717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195C4-BBFC-4FD0-B9E6-6FA003443C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4A21AD-BB8B-4830-A20B-73E2FE61A6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gif"/><Relationship Id="rId7" Type="http://schemas.openxmlformats.org/officeDocument/2006/relationships/diagramColors" Target="../diagrams/colors3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128792" cy="59766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/>
                <a:ea typeface="+mn-ea"/>
                <a:cs typeface="+mn-cs"/>
              </a:rPr>
              <a:t/>
            </a:r>
            <a:b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/>
                <a:ea typeface="+mn-ea"/>
                <a:cs typeface="+mn-cs"/>
              </a:rPr>
            </a:b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/>
                <a:ea typeface="+mn-ea"/>
                <a:cs typeface="+mn-cs"/>
              </a:rPr>
              <a:t> МУНИЦИПАЛЬНОЕ </a:t>
            </a:r>
            <a:r>
              <a:rPr lang="ru-RU" sz="15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/>
                <a:ea typeface="+mn-ea"/>
                <a:cs typeface="+mn-cs"/>
              </a:rPr>
              <a:t>ДОШКОЛЬНОЕ ОБРАЗОВАТЕЛЬНОЕ  АВТОНОМНОЕ </a:t>
            </a: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/>
                <a:ea typeface="+mn-ea"/>
                <a:cs typeface="+mn-cs"/>
              </a:rPr>
              <a:t>                                                         УЧРЕЖДЕНИЕ </a:t>
            </a:r>
            <a:r>
              <a:rPr lang="ru-RU" sz="15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/>
                <a:ea typeface="+mn-ea"/>
                <a:cs typeface="+mn-cs"/>
              </a:rPr>
              <a:t>« ДЕТСКИЙ САД № 106 « АНЮТИНЫ ГЛАЗКИ» </a:t>
            </a:r>
            <a:r>
              <a:rPr lang="ru-RU" sz="15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/>
                <a:ea typeface="+mn-ea"/>
                <a:cs typeface="+mn-cs"/>
              </a:rPr>
              <a:t>  КОМБИНИРОВАННОГО </a:t>
            </a:r>
            <a:r>
              <a:rPr lang="ru-RU" sz="15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/>
                <a:ea typeface="+mn-ea"/>
                <a:cs typeface="+mn-cs"/>
              </a:rPr>
              <a:t>ВИДА» г. Орска.</a:t>
            </a: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/>
                <a:ea typeface="Times New Roman" panose="02020603050405020304"/>
                <a:cs typeface="+mn-cs"/>
              </a:rPr>
              <a:t/>
            </a:r>
            <a:b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/>
                <a:ea typeface="Times New Roman" panose="02020603050405020304"/>
                <a:cs typeface="+mn-cs"/>
              </a:rPr>
            </a:br>
            <a:r>
              <a:rPr lang="ru-RU" sz="4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sz="4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ru-RU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"Коррекция нарушений связной речи у детей старшего дошкольного возраста с общим недоразвитием  речи (ОНР) посредством театрализованной деятельности"</a:t>
            </a:r>
            <a:r>
              <a:rPr lang="ru-RU" sz="340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/>
            </a:r>
            <a:br>
              <a:rPr lang="ru-RU" sz="340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</a:br>
            <a:r>
              <a:rPr lang="ru-RU" sz="4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 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Выполнила: </a:t>
            </a:r>
            <a:r>
              <a:rPr lang="ru-RU" sz="2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Гура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А.А., учитель - логопед</a:t>
            </a:r>
            <a:br>
              <a:rPr 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0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2026 год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7020272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prstClr val="white"/>
                </a:solidFill>
              </a:rPr>
              <a:t/>
            </a:r>
            <a:br>
              <a:rPr lang="ru-RU" sz="2800" dirty="0" smtClean="0">
                <a:solidFill>
                  <a:prstClr val="white"/>
                </a:solidFill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Использование современных технологий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Нейросети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05" y="1844675"/>
            <a:ext cx="8785225" cy="47955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«Идя в ногу со временем, я внедряю в работу современные технологии. Например, с помощью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нейросетей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мы вместе с детьми создаем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уникальные фоны и декорации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для наших сказок. Ребенок описывает, каким он видит лес или домик,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нейросеть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помогает нам это визуализировать. Это отличный стимул для развития описательной речи: ребенок старается подобрать как можно больше прилагательных, чтобы "картинка получилась красивой"».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49" t="10408" r="20915" b="10487"/>
          <a:stretch>
            <a:fillRect/>
          </a:stretch>
        </p:blipFill>
        <p:spPr>
          <a:xfrm>
            <a:off x="395605" y="3641090"/>
            <a:ext cx="2498725" cy="28867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520" r="22039"/>
          <a:stretch>
            <a:fillRect/>
          </a:stretch>
        </p:blipFill>
        <p:spPr bwMode="auto">
          <a:xfrm>
            <a:off x="3409315" y="3696335"/>
            <a:ext cx="5181600" cy="2727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3"/>
            <a:ext cx="7344816" cy="792087"/>
          </a:xfrm>
        </p:spPr>
        <p:txBody>
          <a:bodyPr/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Взаимодействие с родителями</a:t>
            </a:r>
            <a:endParaRPr lang="ru-RU" sz="3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96235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«Работа над речью невозможна без участия семьи.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Наши родители — активные участники процесса. Они помогают изготавливать атрибуты, шьют элементы костюмов. Мы проводим совместные праздники, где родители видят успехи своих детей. Для них я подготовила серию консультаций о том, как организовать "Домашний театр" из подручных средств, чтобы закреплять речевые навыки дома».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endParaRPr lang="ru-RU" sz="1600" b="1" dirty="0"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80" t="18924" r="15490" b="12982"/>
          <a:stretch>
            <a:fillRect/>
          </a:stretch>
        </p:blipFill>
        <p:spPr>
          <a:xfrm>
            <a:off x="395605" y="3058795"/>
            <a:ext cx="3791585" cy="3118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Ст воспитатель\Desktop\4de9a40f2b58d55afa7a4b8d453c2d2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755" y="3009900"/>
            <a:ext cx="4141470" cy="3122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65125"/>
            <a:ext cx="7056784" cy="54359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Взаимодействие с родителями</a:t>
            </a:r>
            <a:endParaRPr lang="ru-RU" sz="3200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" y="1456690"/>
            <a:ext cx="3860800" cy="2369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01"/>
          <a:stretch>
            <a:fillRect/>
          </a:stretch>
        </p:blipFill>
        <p:spPr>
          <a:xfrm>
            <a:off x="251460" y="4258945"/>
            <a:ext cx="3883025" cy="2338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8"/>
          <a:stretch>
            <a:fillRect/>
          </a:stretch>
        </p:blipFill>
        <p:spPr>
          <a:xfrm>
            <a:off x="5022850" y="1457325"/>
            <a:ext cx="3830955" cy="514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1054278"/>
            <a:ext cx="8820472" cy="224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endParaRPr lang="ru-RU" sz="20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Font typeface="Symbol" panose="05050102010706020507"/>
              <a:buChar char=""/>
              <a:tabLst>
                <a:tab pos="457200" algn="l"/>
              </a:tabLst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70" y="687705"/>
            <a:ext cx="3733165" cy="30295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" descr="C:\Users\Ст воспитатель\Desktop\6683358556.jpg"/>
          <p:cNvPicPr>
            <a:picLocks noChangeAspect="1" noChangeArrowheads="1"/>
          </p:cNvPicPr>
          <p:nvPr/>
        </p:nvPicPr>
        <p:blipFill>
          <a:blip r:embed="rId3" cstate="print"/>
          <a:srcRect t="7500"/>
          <a:stretch>
            <a:fillRect/>
          </a:stretch>
        </p:blipFill>
        <p:spPr bwMode="auto">
          <a:xfrm>
            <a:off x="489585" y="3860800"/>
            <a:ext cx="3764280" cy="25717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290" y="744855"/>
            <a:ext cx="4032250" cy="56038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65125"/>
            <a:ext cx="6175598" cy="903635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Важность театрализованных игр в коррекционной  работе</a:t>
            </a:r>
            <a:endParaRPr lang="ru-RU" sz="28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Содержимое 4" descr="0024-016-Tenevoj-tea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75" y="3634740"/>
            <a:ext cx="3971290" cy="2917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3" descr="8d93419836356384e738fed324f49c0e.jpg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3965" y="2000250"/>
            <a:ext cx="3926840" cy="2933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5"/>
            <a:ext cx="8568952" cy="4351338"/>
          </a:xfrm>
        </p:spPr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785794"/>
          <a:ext cx="807249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2585A9-C5D9-4A60-A533-7F4A48884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C2585A9-C5D9-4A60-A533-7F4A48884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79F771-022D-45AD-A148-7A608765C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079F771-022D-45AD-A148-7A608765C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A9F571-1E7E-46FF-9700-086C8A333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C3A9F571-1E7E-46FF-9700-086C8A333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E1D34-7544-4DD8-A70C-0C83F9030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4B6E1D34-7544-4DD8-A70C-0C83F9030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66605-9C52-4333-A4B7-CA57804D2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7CA66605-9C52-4333-A4B7-CA57804D2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BC0B65-19E5-4BA4-8468-6A02748D9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0BC0B65-19E5-4BA4-8468-6A02748D9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5AF6A4-C010-4044-98EE-2DEF95031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8B5AF6A4-C010-4044-98EE-2DEF95031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260B4-5836-4D01-A2B0-430672F69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AE7260B4-5836-4D01-A2B0-430672F69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115915-940E-4024-878A-A959E432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A7115915-940E-4024-878A-A959E432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1"/>
          <p:cNvGraphicFramePr/>
          <p:nvPr/>
        </p:nvGraphicFramePr>
        <p:xfrm>
          <a:off x="857224" y="714356"/>
          <a:ext cx="7715304" cy="53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0C145F-B285-4521-9EAA-A590F1592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50C145F-B285-4521-9EAA-A590F1592A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79B563-D5C7-49F3-9C55-1F39DE61E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8F79B563-D5C7-49F3-9C55-1F39DE61E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85F04-E6F6-43C1-94DD-C370DAC1A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D3485F04-E6F6-43C1-94DD-C370DAC1A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E04EE7-8185-410B-A17B-5B20A5280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77E04EE7-8185-410B-A17B-5B20A5280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8191F0-3FEE-469A-A84F-36907EC4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6F8191F0-3FEE-469A-A84F-36907EC49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F1FADF-9FA8-4344-84ED-C0FCC9176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BAF1FADF-9FA8-4344-84ED-C0FCC9176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2C8877-184E-4250-A387-45CDD0AE2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082C8877-184E-4250-A387-45CDD0AE2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BEE1A5-2EF6-49F5-A12E-24384013E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A5BEE1A5-2EF6-49F5-A12E-24384013E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2FE20B-9B9F-4367-9AAB-4C1EFCC2D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262FE20B-9B9F-4367-9AAB-4C1EFCC2D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Объект 2"/>
          <p:cNvSpPr>
            <a:spLocks noGrp="1"/>
          </p:cNvSpPr>
          <p:nvPr>
            <p:ph sz="half" idx="2"/>
          </p:nvPr>
        </p:nvSpPr>
        <p:spPr>
          <a:xfrm>
            <a:off x="6080125" y="4416425"/>
            <a:ext cx="1847850" cy="952500"/>
          </a:xfrm>
          <a:solidFill>
            <a:schemeClr val="bg1">
              <a:alpha val="30980"/>
            </a:schemeClr>
          </a:solidFill>
        </p:spPr>
        <p:txBody>
          <a:bodyPr/>
          <a:lstStyle/>
          <a:p>
            <a:pPr algn="just" eaLnBrk="1" hangingPunct="1"/>
            <a:endParaRPr lang="ru-RU" smtClean="0">
              <a:solidFill>
                <a:srgbClr val="0033CC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19464" name="Picture 20" descr="C:\Documents and Settings\Admin\Рабочий стол\ani-bird_blue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908050" y="4011613"/>
            <a:ext cx="706438" cy="566737"/>
          </a:xfrm>
          <a:noFill/>
        </p:spPr>
      </p:pic>
      <p:pic>
        <p:nvPicPr>
          <p:cNvPr id="19465" name="Picture 23" descr="C:\Documents and Settings\Admin\Рабочий стол\fl_0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129088"/>
            <a:ext cx="2413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1"/>
          <p:cNvGraphicFramePr/>
          <p:nvPr/>
        </p:nvGraphicFramePr>
        <p:xfrm>
          <a:off x="500034" y="642918"/>
          <a:ext cx="814393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71535E-A753-4348-8B21-8B12E7375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AB71535E-A753-4348-8B21-8B12E7375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20961-FE2D-40E5-9497-EBFB9E6AB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D1C20961-FE2D-40E5-9497-EBFB9E6AB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3266A1-7208-49F3-8742-409A28324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2E3266A1-7208-49F3-8742-409A28324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DB80A-5AB2-4166-85B9-314D31998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68EDB80A-5AB2-4166-85B9-314D31998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3FC19E-57B4-4FDA-9C39-4EAE8918C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433FC19E-57B4-4FDA-9C39-4EAE8918C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ADC9DD-A59D-4DB8-B9EB-A59B9E8D0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47ADC9DD-A59D-4DB8-B9EB-A59B9E8D0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60AE31-370D-40C4-A4E1-A569D3CB8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A760AE31-370D-40C4-A4E1-A569D3CB8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07E2DB-6F59-4BD4-8FFE-7ED581210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AA07E2DB-6F59-4BD4-8FFE-7ED581210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9EB359-A9BC-4DC8-9749-013D9977E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graphicEl>
                                              <a:dgm id="{319EB359-A9BC-4DC8-9749-013D9977E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nimBg="1"/>
      <p:bldGraphic spid="3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1"/>
          <p:cNvGraphicFramePr/>
          <p:nvPr/>
        </p:nvGraphicFramePr>
        <p:xfrm>
          <a:off x="571500" y="610870"/>
          <a:ext cx="8001000" cy="538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E7A81F-5A3E-46C0-BB8B-B365551B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DBE7A81F-5A3E-46C0-BB8B-B365551B9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75A374-4525-48A9-937C-5005883A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8075A374-4525-48A9-937C-5005883A8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0B13C7-2820-47D3-9890-62BA35C8C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graphicEl>
                                              <a:dgm id="{870B13C7-2820-47D3-9890-62BA35C8C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1653C9-417B-4C2D-8E42-C99C1614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F51653C9-417B-4C2D-8E42-C99C16149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B1D2B4-81C1-4988-9353-E6ED1F7F6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dgm id="{95B1D2B4-81C1-4988-9353-E6ED1F7F6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422C96-DFB0-418C-AA7D-7E105EAF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C8422C96-DFB0-418C-AA7D-7E105EAF5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7F888E-EB89-41A5-BC9F-579CAB6F0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graphicEl>
                                              <a:dgm id="{A17F888E-EB89-41A5-BC9F-579CAB6F0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72F268-9FC6-4602-8408-01D22BF40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graphicEl>
                                              <a:dgm id="{E872F268-9FC6-4602-8408-01D22BF40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B2619C-0DB2-4752-BA1B-05FD96D8E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16B2619C-0DB2-4752-BA1B-05FD96D8E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овое поле 9"/>
          <p:cNvSpPr txBox="1"/>
          <p:nvPr/>
        </p:nvSpPr>
        <p:spPr>
          <a:xfrm>
            <a:off x="270510" y="1357630"/>
            <a:ext cx="8543925" cy="5016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Результативность (мониторинг)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«Анализ моей работы показывает положительную динамику.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Если в начале года дети использовали в основном простые предложения и часто молчали, то к концу года объем связных высказываний увеличился. Речь стала более эмоциональной, выразительной. Дети научились слушать друг друга в диалоге и последовательно пересказывать сюжеты». </a:t>
            </a:r>
            <a:endParaRPr lang="ru-RU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95605" y="3257550"/>
          <a:ext cx="8281035" cy="3430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4490"/>
            <a:ext cx="7886700" cy="3020060"/>
          </a:xfrm>
        </p:spPr>
        <p:txBody>
          <a:bodyPr/>
          <a:lstStyle/>
          <a:p>
            <a:pPr marL="342900" lvl="0" indent="-342900" algn="ctr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«Связная речь – это высказывание, имеющее четкую структуру: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начало, середину и конец».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Е.И. Тихеева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6" name="Picture 2" descr="C:\Users\Ст воспитатель\Desktop\istockphoto-872319940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331736" cy="2449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Ст воспитатель\Desktop\609001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245" y="4135120"/>
            <a:ext cx="1045845" cy="67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6093" r="14811"/>
          <a:stretch>
            <a:fillRect/>
          </a:stretch>
        </p:blipFill>
        <p:spPr bwMode="auto">
          <a:xfrm>
            <a:off x="4918075" y="3860800"/>
            <a:ext cx="3647440" cy="2448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059940" y="127000"/>
            <a:ext cx="6985635" cy="1161415"/>
          </a:xfrm>
        </p:spPr>
        <p:txBody>
          <a:bodyPr/>
          <a:lstStyle/>
          <a:p>
            <a:pPr algn="ctr"/>
            <a:r>
              <a:rPr lang="ru-RU" smtClean="0"/>
              <a:t> </a:t>
            </a:r>
            <a:r>
              <a:rPr lang="ru-RU" b="1" smtClean="0"/>
              <a:t> </a:t>
            </a: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sym typeface="+mn-ea"/>
              </a:rPr>
              <a:t>Театрализованные игры</a:t>
            </a:r>
          </a:p>
        </p:txBody>
      </p:sp>
      <p:pic>
        <p:nvPicPr>
          <p:cNvPr id="4" name="Содержимое 3" descr="1249620348_domak53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590"/>
          <a:stretch>
            <a:fillRect/>
          </a:stretch>
        </p:blipFill>
        <p:spPr>
          <a:xfrm>
            <a:off x="487045" y="2348230"/>
            <a:ext cx="3736340" cy="3823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F:\Гура А.А\ФОТО\IMG_20260306_081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340" y="3101975"/>
            <a:ext cx="4280535" cy="294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769938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Игра «Телефон»</a:t>
            </a:r>
            <a:b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Цель: развивать диалогическую речь и воображение</a:t>
            </a:r>
          </a:p>
        </p:txBody>
      </p:sp>
      <p:pic>
        <p:nvPicPr>
          <p:cNvPr id="26632" name="Picture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5920" y="5517232"/>
            <a:ext cx="50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975" y="3341688"/>
            <a:ext cx="295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мещающее содержимое 2"/>
          <p:cNvSpPr>
            <a:spLocks noGrp="1"/>
          </p:cNvSpPr>
          <p:nvPr>
            <p:ph sz="half" idx="2"/>
          </p:nvPr>
        </p:nvSpPr>
        <p:spPr>
          <a:xfrm>
            <a:off x="71120" y="2160905"/>
            <a:ext cx="5128260" cy="40290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ym typeface="+mn-ea"/>
              </a:rPr>
              <a:t> </a:t>
            </a:r>
            <a:r>
              <a:rPr lang="ru-RU" sz="1600" dirty="0" smtClean="0">
                <a:sym typeface="+mn-ea"/>
              </a:rPr>
              <a:t>Петрушка загадывает загадку: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sym typeface="+mn-ea"/>
              </a:rPr>
              <a:t>    Поверчу волшебный круг – и меня услышит друг. Что – это? (Телефон)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sym typeface="+mn-ea"/>
              </a:rPr>
              <a:t>     Петрушка приглашает по два человека от каждой команды. Предлагается ситуация  и тема для разговора для каждой пары. Пара составляется из членов противоположных команд. 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>
                <a:sym typeface="+mn-ea"/>
              </a:rPr>
              <a:t>     Поздравить с днём рождения и напроситься в гости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>
                <a:sym typeface="+mn-ea"/>
              </a:rPr>
              <a:t>    Вас обидели, а друг вас утешает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>
                <a:sym typeface="+mn-ea"/>
              </a:rPr>
              <a:t>    Вам купили новую игрушку, а ваш друг хочет поиграть с ней.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>
                <a:sym typeface="+mn-ea"/>
              </a:rPr>
              <a:t>   Ваш друг (подруга) отнял любимую игрушку, а теперь извиняется. </a:t>
            </a:r>
            <a:endParaRPr lang="ru-RU" sz="1600" dirty="0" smtClean="0"/>
          </a:p>
          <a:p>
            <a:endParaRPr lang="ru-RU" altLang="en-US" sz="1600"/>
          </a:p>
        </p:txBody>
      </p:sp>
      <p:pic>
        <p:nvPicPr>
          <p:cNvPr id="1026" name="Picture 2" descr="C:\Users\Lenovo\Documents\Картинки\__69862.jpg"/>
          <p:cNvPicPr>
            <a:picLocks noGrp="1"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24170" y="1720850"/>
            <a:ext cx="3716655" cy="3086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0"/>
          <p:cNvSpPr>
            <a:spLocks noGrp="1"/>
          </p:cNvSpPr>
          <p:nvPr>
            <p:ph type="title"/>
          </p:nvPr>
        </p:nvSpPr>
        <p:spPr>
          <a:xfrm>
            <a:off x="630555" y="188595"/>
            <a:ext cx="7886700" cy="2268855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Игра «Договорим то, чего не придумал автор»</a:t>
            </a:r>
            <a:b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Цель: развивать диалогическую и монологическую речь детей, воспитывать коммуникативные качества детей.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</p:txBody>
      </p:sp>
      <p:pic>
        <p:nvPicPr>
          <p:cNvPr id="2050" name="Picture 2" descr="C:\Users\Lenovo\Documents\Картинки\1(4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0238" y="2851375"/>
            <a:ext cx="3868737" cy="2991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6" name="Picture 10" descr="C:\Documents and Settings\Admin\Рабочий стол\13A6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1475656" y="5949280"/>
            <a:ext cx="679450" cy="482600"/>
          </a:xfrm>
          <a:noFill/>
        </p:spPr>
      </p:pic>
      <p:pic>
        <p:nvPicPr>
          <p:cNvPr id="22537" name="Picture 14" descr="C:\Documents and Settings\Admin\Рабочий стол\34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9613" y="4610244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171450" y="2484755"/>
            <a:ext cx="8908415" cy="3943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 предлагает детям вспомнить сказку К.И.Чуковского «Муха-Цокотуха»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«Муха, Муха-Цокотуха, (дети хором произносят слова сказки)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Позолоченное брюхо, Муха по полю пошла, Муха денежку нашла…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- Давайте представим ситуацию, в которой оказалась Муха. Дети разыгрывают мини-сценку, придумывая слова. Например: - Ой, посмотрите, я нашла денежку, какое счастье. Я пойду на базар и куплю… Что можно купить?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 приглашу друзей, мы устроим праздник…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Или: - Что это? Денежка? А кто мог потерять?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Может, лиса или зайка? Я денежку нашёл и она моя.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 мне её потратить?</a:t>
            </a:r>
            <a:endParaRPr lang="ru-RU" alt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65125"/>
            <a:ext cx="7488832" cy="1325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E200"/>
                </a:solidFill>
              </a14:hiddenFill>
            </a:ext>
          </a:extLst>
        </p:spPr>
        <p:txBody>
          <a:bodyPr/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«Расскажи стихи руками»</a:t>
            </a:r>
            <a:b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Цель: побуждать детей к импровизации</a:t>
            </a: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sym typeface="+mn-ea"/>
              </a:rPr>
              <a:t>.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1120" y="1825625"/>
            <a:ext cx="8923020" cy="452691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 читает стихотворение, дети имитируют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движения по тексту:    Кот играет на баяне, киска на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барабане, ну, а Зайка на трубе поиграть спешит тебе.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Если станешь помогать,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будем вместе мы играть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Дети имитируют игру на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различных музыкальных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инструментах.</a:t>
            </a:r>
            <a:endParaRPr lang="ru-RU" altLang="en-US"/>
          </a:p>
        </p:txBody>
      </p:sp>
      <p:pic>
        <p:nvPicPr>
          <p:cNvPr id="3074" name="Picture 2" descr="C:\Users\Lenovo\Documents\Картинки\d5449c9304181784d99d543d0a24a6cd.jpg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57788" y="3400425"/>
            <a:ext cx="3986212" cy="2916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20570" y="332740"/>
            <a:ext cx="6953250" cy="180721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Игры – стихи.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Цель: развивать диалогическую речь, учить обыгрывать литературный текст, искать выразительные средства для создания</a:t>
            </a:r>
            <a:r>
              <a:rPr lang="ru-RU" sz="4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образа.</a:t>
            </a:r>
            <a:r>
              <a:rPr lang="ru-RU" sz="4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4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42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146" name="Picture 2" descr="C:\Users\Lenovo\Documents\Картинки\7795601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40313" y="2071688"/>
            <a:ext cx="4103687" cy="3167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109220" y="1762760"/>
            <a:ext cx="8800465" cy="44164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«Самолёт»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Поиграем в самолёт?  (Да)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Вы все – крылья, я пилот.                         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Получили инструктаж –                       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Начинаем  пилотаж. (Строятся друг за другом) 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В снег летаем и пургу (У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)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Видим чьи – то берега. (А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)        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рычит мотор,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 летаем выше гор.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Вот снижаемся мы все.                                    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 нашей взлётной полосе!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Что ж – закончен наш полёт. До свиданья, самолёт.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«Кошки – мышки» 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Это ручка – Мышка, Это ручка – Кошка,  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 Кошки – Мышки поиграть можем мы немножко. 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Мышка лапками скребёт, Мышка корочку грызёт.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Кошка это слышит и крадётся к Мыши. 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Мышка, цапнув Кошку, убегает в норку.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Кошка всё сидит и ждёт: «Что  же Мышка не идёт?»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840"/>
            <a:ext cx="7886700" cy="1543685"/>
          </a:xfrm>
        </p:spPr>
        <p:txBody>
          <a:bodyPr/>
          <a:lstStyle/>
          <a:p>
            <a:pPr algn="ctr"/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азыгрывание по ролям стихотворения </a:t>
            </a:r>
            <a:b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«Кто как считает?»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Цель: развивать интонационную выразительность речи и диалогическую речь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075" name="Picture 3" descr="F:\Гура А.А\ФОТО\IMG_20260306_11414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428868"/>
            <a:ext cx="3297237" cy="256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овое поле 2"/>
          <p:cNvSpPr txBox="1"/>
          <p:nvPr/>
        </p:nvSpPr>
        <p:spPr>
          <a:xfrm>
            <a:off x="361315" y="1714488"/>
            <a:ext cx="8425527" cy="490030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Используется театр картинок. Картинки-персонажи дети рисуют дома с родителями. Текст  стихотворения разучивается дома. Дети делятся на две подгруппы: одна – зрители, другая – актёры, затем они меняются.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Петух:       Я всех умней!                      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Ведущий:  Кричал петух. 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Петух:  Умею я считать до двух!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Хорёк:  Подумаешь!           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Ведущий:  Ворчит хорёк.    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Хорёк: А я могу до четырёх!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Жук:  Я – до шести!   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Ведущий:  Воскликнул жук.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Паук: Я – до восьми!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Ведущий: Шепнул паук.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Тут подползла сороконожка.                        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Сороконожка: Я, кажется, умней немножко жука и даже паука – считаю я до сорока.                                     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Уж: Ах, ужас!         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Ведущий: Ужаснулся уж.  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Уж:   Ведь я ж не глуп, но почему ж нет у меня ни рук, ни ног, а то и я считать бы смог!                                                               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Ученик:     А у меня есть карандаш. Ему что хочешь, то задашь. Одной ногой умножит, сложит, всё в мире сосчитать он может!</a:t>
            </a:r>
            <a:endParaRPr lang="ru-RU" altLang="en-US" sz="1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2286000" y="226695"/>
            <a:ext cx="6805295" cy="16078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Игра – пантомима «Муравейник»</a:t>
            </a:r>
            <a:b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2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Цель: учить отождествлять себя с заданным персонажем, побуждать к самостоятельному выбору роли:</a:t>
            </a:r>
            <a:endParaRPr lang="ru-RU" altLang="en-US" sz="22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8420" y="2091055"/>
            <a:ext cx="9064625" cy="4495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Загадка: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лесу у пня суетня, беготня.              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Народ рабочий весь день хлопочет,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Себе город строить хочет.                            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Кто эти строители?  Что за дом они строят? ( Муравьи строят муравейник)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Представьте себе, что вы идёте по лесу. Солнышко припекает, до дома далеко, ваши ноги устали, и вы решили отдохнуть. А вот и пень! Сели на пенёк, вытянули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ноги, глаза прикрыли, отдыхаете. И вдруг… что это?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Кто-то ползёт по вашим ногам… Ой, это муравьи!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 сели на пень-муравейник! Скорее стряхивайте с себя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муравьёв и осторожно, чтобы не подавить их,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отпрыгивайте в сторону….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Игра проводится несколько раз.</a:t>
            </a:r>
            <a:endParaRPr lang="ru-RU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122" name="Picture 2" descr="C:\Users\Lenovo\Documents\Картинки\dsc01144.jpg"/>
          <p:cNvPicPr>
            <a:picLocks noGrp="1" noChangeAspect="1" noChangeArrowheads="1"/>
          </p:cNvPicPr>
          <p:nvPr/>
        </p:nvPicPr>
        <p:blipFill>
          <a:blip r:embed="rId2" cstate="print"/>
          <a:srcRect l="17125" t="25417" r="4725" b="11578"/>
          <a:stretch>
            <a:fillRect/>
          </a:stretch>
        </p:blipFill>
        <p:spPr bwMode="auto">
          <a:xfrm>
            <a:off x="5507990" y="3705860"/>
            <a:ext cx="3387090" cy="2707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90" y="152400"/>
            <a:ext cx="4925060" cy="190754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Воробей живёт под крышей, в тёплой норке домик мыши.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 лягушки дом в пруду.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Домик пеночки в саду.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-Эй, цыплёнок, где твой дом?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Он у мамы под крылом.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7" descr="сканирование000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315" y="2593340"/>
            <a:ext cx="2860040" cy="35839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сканирование000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0670" y="2577465"/>
            <a:ext cx="3069590" cy="36207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350"/>
            <a:ext cx="8892540" cy="61544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                               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sym typeface="+mn-ea"/>
              </a:rPr>
              <a:t>«Театр теней»</a:t>
            </a:r>
            <a:endParaRPr lang="ru-RU" sz="2900" b="1" i="1" dirty="0" smtClean="0">
              <a:solidFill>
                <a:schemeClr val="bg1"/>
              </a:solidFill>
              <a:sym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900" b="1" kern="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</a:endParaRPr>
          </a:p>
        </p:txBody>
      </p:sp>
      <p:pic>
        <p:nvPicPr>
          <p:cNvPr id="5" name="Содержимое 4" descr="teni_b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6335" y="1785620"/>
            <a:ext cx="3846195" cy="41560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Текстовое поле 1"/>
          <p:cNvSpPr txBox="1"/>
          <p:nvPr/>
        </p:nvSpPr>
        <p:spPr>
          <a:xfrm>
            <a:off x="226060" y="2078990"/>
            <a:ext cx="4615180" cy="3907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 рисунках показано, как с помощью рук можно   создать силуэты животных, птиц и людей.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Потренировавшись, дети смогут оживить тени и создавать настоящий театр.</a:t>
            </a:r>
            <a:endParaRPr lang="ru-RU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ef6d645db181b28a6a899afea7a0b3.jpg"/>
          <p:cNvPicPr>
            <a:picLocks noChangeAspect="1"/>
          </p:cNvPicPr>
          <p:nvPr/>
        </p:nvPicPr>
        <p:blipFill>
          <a:blip r:embed="rId2" cstate="print"/>
          <a:srcRect b="3196"/>
          <a:stretch>
            <a:fillRect/>
          </a:stretch>
        </p:blipFill>
        <p:spPr>
          <a:xfrm>
            <a:off x="382905" y="2203450"/>
            <a:ext cx="3573780" cy="4265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article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7315" y="401955"/>
            <a:ext cx="3667125" cy="4919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8784976" cy="6088211"/>
          </a:xfrm>
        </p:spPr>
        <p:txBody>
          <a:bodyPr/>
          <a:lstStyle/>
          <a:p>
            <a:pPr lvl="0" eaLnBrk="1" hangingPunct="1">
              <a:spcBef>
                <a:spcPts val="1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Актуальность темы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«Почему именно театр?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Дети с ОНР часто замкнуты, их речь бедна, фразы обрывисты, а рассказы непоследовательны. Традиционные занятия по пересказу часто вызывают у них скуку и страх ошибиться. Театрализованная деятельность — это "мостик", который позволяет ребенку в игре преодолеть речевой негативизм. В роли персонажа ребенок забывает о своих дефектах, он раскрепощается, и речь начинает литься естественным образом».</a:t>
            </a:r>
            <a:r>
              <a:rPr lang="ru-RU" sz="2400" dirty="0" smtClean="0">
                <a:sym typeface="+mn-ea"/>
              </a:rPr>
              <a:t/>
            </a:r>
            <a:br>
              <a:rPr lang="ru-RU" sz="2400" dirty="0" smtClean="0">
                <a:sym typeface="+mn-ea"/>
              </a:rPr>
            </a:b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44741"/>
            <a:ext cx="9144000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228600">
              <a:spcAft>
                <a:spcPts val="0"/>
              </a:spcAft>
            </a:pPr>
            <a:endParaRPr lang="ru-RU" u="sng" dirty="0" smtClean="0">
              <a:solidFill>
                <a:srgbClr val="11111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228600">
              <a:spcAft>
                <a:spcPts val="0"/>
              </a:spcAft>
            </a:pPr>
            <a:endParaRPr lang="ru-RU" u="sng" dirty="0">
              <a:solidFill>
                <a:srgbClr val="11111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228600">
              <a:spcAft>
                <a:spcPts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anose="02020603050405020304"/>
                <a:ea typeface="Times New Roman" panose="02020603050405020304"/>
              </a:rPr>
              <a:t>                                                   </a:t>
            </a:r>
            <a:r>
              <a:rPr lang="ru-RU" dirty="0">
                <a:solidFill>
                  <a:srgbClr val="111111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 </a:t>
            </a:r>
            <a:endParaRPr lang="ru-RU" sz="1200" dirty="0"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54000" y="2049780"/>
            <a:ext cx="8679180" cy="4361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Заключение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Связная речь занимает важное место в общении ребенка со сверстниками и взрослыми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Дети с </a:t>
            </a:r>
            <a:r>
              <a:rPr lang="ru-RU" sz="17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общим недоразвитием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речи имеют  особенности, которые затрудняют процесс развития связной речи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Театрализованная деятельность - один из самых эффективных способов взаимодействия с детьми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Коррекция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нарушений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связной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речи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детей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старшего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lvl="0"/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дошкольного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возраста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общим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недоразвитием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речи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lvl="0"/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может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протекать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успешнее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организации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lvl="0"/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таких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психолого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педагогических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условий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</a:p>
          <a:p>
            <a:pPr lvl="0"/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которые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включают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средства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возможности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lvl="0"/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театрализованной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деятельности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 говорил Борис Акунин: "Театр — это жизнь". 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Для наших детей это жизнь, в которой они учатся 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говорить уверенно и красиво.</a:t>
            </a:r>
            <a:endParaRPr lang="ru-RU" altLang="en-US" sz="17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51" name="Picture 3" descr="F:\Гура А.А\ФОТО\IMG_20260306_081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560" y="137160"/>
            <a:ext cx="3287395" cy="21666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860800"/>
            <a:ext cx="3433445" cy="2574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620688"/>
            <a:ext cx="8431658" cy="1944216"/>
          </a:xfrm>
        </p:spPr>
        <p:txBody>
          <a:bodyPr/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        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sym typeface="+mn-ea"/>
              </a:rPr>
              <a:t>Спасибо за внимание!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a86c4444d7b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9240" y="2216785"/>
            <a:ext cx="4737735" cy="43160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65125"/>
            <a:ext cx="4320480" cy="759619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5"/>
            <a:ext cx="8640960" cy="4351338"/>
          </a:xfrm>
        </p:spPr>
        <p:txBody>
          <a:bodyPr>
            <a:normAutofit fontScale="92500"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Цель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 создать такую среду, где ребенок захочет говорить красиво и правильно. 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Задачи: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Обогащение словаря и работа над грамматикой.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Развитие выразительности: интонации, темпа, силы голоса.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Обучение ведению диалога и умению строить монолог.</a:t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Развитие мелкой моторики, которая, как мы знаем, напрямую стимулирует речевые центры мозга».</a:t>
            </a:r>
            <a:r>
              <a:rPr lang="ru-RU" sz="3000" dirty="0" smtClean="0">
                <a:sym typeface="+mn-ea"/>
              </a:rPr>
              <a:t/>
            </a:r>
            <a:br>
              <a:rPr lang="ru-RU" sz="3000" dirty="0" smtClean="0">
                <a:sym typeface="+mn-ea"/>
              </a:rPr>
            </a:br>
            <a:endParaRPr lang="ru-RU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3"/>
            <a:ext cx="6662564" cy="93610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Особенности детей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 общим недоразвитием речи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2530"/>
            <a:ext cx="9036685" cy="4984750"/>
          </a:xfrm>
        </p:spPr>
        <p:txBody>
          <a:bodyPr/>
          <a:lstStyle/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EBF25A"/>
              </a:buClr>
              <a:buSzPct val="80000"/>
              <a:buFontTx/>
              <a:buChar char="-"/>
              <a:defRPr/>
            </a:pPr>
            <a:endParaRPr lang="ru-RU" sz="1600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8082" y="1307557"/>
            <a:ext cx="2891971" cy="1160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tx1"/>
                </a:solidFill>
              </a:rPr>
              <a:t>недостаточность сформированности языковых средств</a:t>
            </a:r>
            <a:r>
              <a:rPr lang="ru-RU" sz="2000" kern="1200" dirty="0" smtClean="0">
                <a:solidFill>
                  <a:schemeClr val="tx1"/>
                </a:solidFill>
              </a:rPr>
              <a:t> </a:t>
            </a:r>
            <a:endParaRPr lang="ru-RU" sz="2000" kern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4"/>
          <p:cNvSpPr/>
          <p:nvPr/>
        </p:nvSpPr>
        <p:spPr>
          <a:xfrm>
            <a:off x="3531506" y="1307557"/>
            <a:ext cx="2696678" cy="1160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tx1"/>
                </a:solidFill>
              </a:rPr>
              <a:t>нарушение связности и последовательности изложения</a:t>
            </a:r>
            <a:endParaRPr lang="ru-RU" kern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6"/>
          <p:cNvSpPr/>
          <p:nvPr/>
        </p:nvSpPr>
        <p:spPr>
          <a:xfrm>
            <a:off x="6556064" y="1307557"/>
            <a:ext cx="2187816" cy="1160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tx1"/>
                </a:solidFill>
              </a:rPr>
              <a:t>низкий уровень фразовой речи</a:t>
            </a:r>
          </a:p>
        </p:txBody>
      </p:sp>
      <p:sp>
        <p:nvSpPr>
          <p:cNvPr id="26" name="Скругленный прямоугольник 6"/>
          <p:cNvSpPr/>
          <p:nvPr/>
        </p:nvSpPr>
        <p:spPr>
          <a:xfrm>
            <a:off x="511822" y="2848666"/>
            <a:ext cx="2785311" cy="1160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tx1"/>
                </a:solidFill>
              </a:rPr>
              <a:t>специфика когнитивного развития</a:t>
            </a:r>
            <a:endParaRPr lang="ru-RU" kern="12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2"/>
          <p:cNvSpPr/>
          <p:nvPr/>
        </p:nvSpPr>
        <p:spPr>
          <a:xfrm>
            <a:off x="3678925" y="2838458"/>
            <a:ext cx="2574378" cy="1160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tx1"/>
                </a:solidFill>
              </a:rPr>
              <a:t>смысловые пропуски</a:t>
            </a:r>
          </a:p>
        </p:txBody>
      </p:sp>
      <p:sp>
        <p:nvSpPr>
          <p:cNvPr id="14" name="Скругленный прямоугольник 18"/>
          <p:cNvSpPr/>
          <p:nvPr/>
        </p:nvSpPr>
        <p:spPr>
          <a:xfrm>
            <a:off x="6414005" y="2817042"/>
            <a:ext cx="2295248" cy="1160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tx1"/>
                </a:solidFill>
              </a:rPr>
              <a:t>большое число ошибок в построении предложений</a:t>
            </a:r>
          </a:p>
        </p:txBody>
      </p:sp>
      <p:sp>
        <p:nvSpPr>
          <p:cNvPr id="24" name="Скругленный прямоугольник 8"/>
          <p:cNvSpPr/>
          <p:nvPr/>
        </p:nvSpPr>
        <p:spPr>
          <a:xfrm>
            <a:off x="513088" y="4389775"/>
            <a:ext cx="2854788" cy="1160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tx1"/>
                </a:solidFill>
              </a:rPr>
              <a:t>не употребляются сложные конструкции</a:t>
            </a:r>
            <a:endParaRPr lang="ru-RU" kern="12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10"/>
          <p:cNvSpPr/>
          <p:nvPr/>
        </p:nvSpPr>
        <p:spPr>
          <a:xfrm>
            <a:off x="3689537" y="4389775"/>
            <a:ext cx="2422517" cy="1160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tx1"/>
                </a:solidFill>
              </a:rPr>
              <a:t>лексические затруднения</a:t>
            </a:r>
          </a:p>
        </p:txBody>
      </p:sp>
      <p:sp>
        <p:nvSpPr>
          <p:cNvPr id="12" name="Скругленный прямоугольник 20"/>
          <p:cNvSpPr/>
          <p:nvPr/>
        </p:nvSpPr>
        <p:spPr>
          <a:xfrm>
            <a:off x="6414579" y="4389775"/>
            <a:ext cx="2326771" cy="11606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tx1"/>
                </a:solidFill>
              </a:rPr>
              <a:t>связная речь не сформирована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Этапы работы</a:t>
            </a:r>
            <a:r>
              <a:rPr lang="ru-RU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3"/>
            <a:ext cx="8784976" cy="473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«Работа строится поэтапно.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Сначала мы знакомимся со сказкой: читаем, обсуждаем героев.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Затем идет эмоциональный этап: мы учимся показывать эмоции без слов — мимикой и жестами (как грустит зайка, как злится волк).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Третий этап — речевой: мы отрабатываем диалоги, следим за четкостью произношения звуков.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финал — это творческий этап: сама постановка, где ребенок объединяет движение, эмоцию и слово».</a:t>
            </a:r>
            <a:r>
              <a:rPr lang="ru-RU" sz="2800" dirty="0" smtClean="0">
                <a:sym typeface="+mn-ea"/>
              </a:rPr>
              <a:t/>
            </a:r>
            <a:br>
              <a:rPr lang="ru-RU" sz="2800" dirty="0" smtClean="0">
                <a:sym typeface="+mn-ea"/>
              </a:rPr>
            </a:br>
            <a:endParaRPr lang="ru-RU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585" y="365125"/>
            <a:ext cx="6247765" cy="66675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defRPr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Разнообразие видов театра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15" y="1412875"/>
            <a:ext cx="8980170" cy="5328920"/>
          </a:xfrm>
        </p:spPr>
        <p:txBody>
          <a:bodyPr/>
          <a:lstStyle/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Пальчиковый театр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идеален для развития моторики. </a:t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Театр масок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помогает самым стеснительным детям "спрятаться" за образом. </a:t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Настольный и конусный театры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хороши для отработки последовательности событий в сказке (что было сначала, что потом). </a:t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Для детей с РАС и ЗПР можно использовать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плоскостной театр на </a:t>
            </a: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фланелеграфе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или магнитный, где картинки визуально закрепляют сюжет»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70" y="3799840"/>
            <a:ext cx="3273425" cy="2786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0955" y="3810000"/>
            <a:ext cx="2285365" cy="2775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980" y="3809365"/>
            <a:ext cx="2231390" cy="274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3"/>
            <a:ext cx="5959574" cy="8640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Разнообразие видов театра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" y="1196975"/>
            <a:ext cx="8966200" cy="5472430"/>
          </a:xfrm>
        </p:spPr>
        <p:txBody>
          <a:bodyPr/>
          <a:lstStyle/>
          <a:p>
            <a:pPr marL="139065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Гура А.А\ФОТО\IMG_20260306_081728.jpg"/>
          <p:cNvPicPr>
            <a:picLocks noChangeAspect="1" noChangeArrowheads="1"/>
          </p:cNvPicPr>
          <p:nvPr/>
        </p:nvPicPr>
        <p:blipFill>
          <a:blip r:embed="rId2" cstate="print"/>
          <a:srcRect l="6102" r="18119"/>
          <a:stretch>
            <a:fillRect/>
          </a:stretch>
        </p:blipFill>
        <p:spPr bwMode="auto">
          <a:xfrm>
            <a:off x="161925" y="1196975"/>
            <a:ext cx="3723640" cy="2145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 t="35611" b="24133"/>
          <a:stretch>
            <a:fillRect/>
          </a:stretch>
        </p:blipFill>
        <p:spPr bwMode="auto">
          <a:xfrm>
            <a:off x="5171440" y="1187450"/>
            <a:ext cx="2965450" cy="224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F:\Гура А.А\ФОТО\IMG_20260306_090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3505835" cy="2684780"/>
          </a:xfrm>
          <a:prstGeom prst="rect">
            <a:avLst/>
          </a:prstGeom>
          <a:noFill/>
        </p:spPr>
      </p:pic>
      <p:pic>
        <p:nvPicPr>
          <p:cNvPr id="5123" name="Picture 3" descr="F:\Гура А.А\ФОТО\IMG_20260306_082010.jpg"/>
          <p:cNvPicPr>
            <a:picLocks noChangeAspect="1" noChangeArrowheads="1"/>
          </p:cNvPicPr>
          <p:nvPr/>
        </p:nvPicPr>
        <p:blipFill>
          <a:blip r:embed="rId5" cstate="print"/>
          <a:srcRect l="11526" r="7790"/>
          <a:stretch>
            <a:fillRect/>
          </a:stretch>
        </p:blipFill>
        <p:spPr bwMode="auto">
          <a:xfrm>
            <a:off x="4500245" y="3635375"/>
            <a:ext cx="3960495" cy="2639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65125"/>
            <a:ext cx="6247606" cy="54359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Разнообразие видов театра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480" y="1219835"/>
            <a:ext cx="3338830" cy="3173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67" t="15790" b="15614"/>
          <a:stretch>
            <a:fillRect/>
          </a:stretch>
        </p:blipFill>
        <p:spPr>
          <a:xfrm>
            <a:off x="251460" y="4711065"/>
            <a:ext cx="3439160" cy="1936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465" y="1219835"/>
            <a:ext cx="4189730" cy="5427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1084</Words>
  <Application>WPS Presentation</Application>
  <PresentationFormat>Экран (4:3)</PresentationFormat>
  <Paragraphs>162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Тема Office</vt:lpstr>
      <vt:lpstr>3_Тема Office</vt:lpstr>
      <vt:lpstr>5_Тема Office</vt:lpstr>
      <vt:lpstr>6_Тема Office</vt:lpstr>
      <vt:lpstr>7_Тема Office</vt:lpstr>
      <vt:lpstr>  МУНИЦИПАЛЬНОЕ ДОШКОЛЬНОЕ ОБРАЗОВАТЕЛЬНОЕ  АВТОНОМНОЕ                                                          УЧРЕЖДЕНИЕ « ДЕТСКИЙ САД № 106 « АНЮТИНЫ ГЛАЗКИ»   КОМБИНИРОВАННОГО ВИДА» г. Орска.    "Коррекция нарушений связной речи у детей старшего дошкольного возраста с общим недоразвитием  речи (ОНР) посредством театрализованной деятельности"       Выполнила: Гура А.А., учитель - логопед                                     2026 год</vt:lpstr>
      <vt:lpstr>             «Связная речь – это высказывание, имеющее четкую структуру:  начало, середину и конец».                             Е.И. Тихеева</vt:lpstr>
      <vt:lpstr>                                   Актуальность темы  «Почему именно театр?  Дети с ОНР часто замкнуты, их речь бедна, фразы обрывисты, а рассказы непоследовательны. Традиционные занятия по пересказу часто вызывают у них скуку и страх ошибиться. Театрализованная деятельность — это "мостик", который позволяет ребенку в игре преодолеть речевой негативизм. В роли персонажа ребенок забывает о своих дефектах, он раскрепощается, и речь начинает литься естественным образом». </vt:lpstr>
      <vt:lpstr>Цели и задачи</vt:lpstr>
      <vt:lpstr>Особенности детей  с общим недоразвитием речи</vt:lpstr>
      <vt:lpstr>                     Этапы работы </vt:lpstr>
      <vt:lpstr> Разнообразие видов театра </vt:lpstr>
      <vt:lpstr>Разнообразие видов театра</vt:lpstr>
      <vt:lpstr>Разнообразие видов театра</vt:lpstr>
      <vt:lpstr> Использование современных технологий (Нейросети) </vt:lpstr>
      <vt:lpstr>Взаимодействие с родителями</vt:lpstr>
      <vt:lpstr>Взаимодействие с родителями</vt:lpstr>
      <vt:lpstr>Слайд 13</vt:lpstr>
      <vt:lpstr>Важность театрализованных игр в коррекционной  работе</vt:lpstr>
      <vt:lpstr>Слайд 15</vt:lpstr>
      <vt:lpstr>Слайд 16</vt:lpstr>
      <vt:lpstr>Слайд 17</vt:lpstr>
      <vt:lpstr>Слайд 18</vt:lpstr>
      <vt:lpstr>Слайд 19</vt:lpstr>
      <vt:lpstr>  Театрализованные игры</vt:lpstr>
      <vt:lpstr>Игра «Телефон»  Цель: развивать диалогическую речь и воображение</vt:lpstr>
      <vt:lpstr>     Игра «Договорим то, чего не придумал автор»  Цель: развивать диалогическую и монологическую речь детей, воспитывать коммуникативные качества детей.                      </vt:lpstr>
      <vt:lpstr>«Расскажи стихи руками» Цель: побуждать детей к импровизации.</vt:lpstr>
      <vt:lpstr>Игры – стихи. Цель: развивать диалогическую речь, учить обыгрывать литературный текст, искать выразительные средства для создания образа. </vt:lpstr>
      <vt:lpstr>Разыгрывание по ролям стихотворения  «Кто как считает?»                        Цель: развивать интонационную выразительность речи и диалогическую речь</vt:lpstr>
      <vt:lpstr>Слайд 26</vt:lpstr>
      <vt:lpstr>Воробей живёт под крышей, в тёплой норке домик мыши.  У лягушки дом в пруду.  Домик пеночки в саду.  -Эй, цыплёнок, где твой дом? - Он у мамы под крылом.</vt:lpstr>
      <vt:lpstr>Слайд 28</vt:lpstr>
      <vt:lpstr>Слайд 29</vt:lpstr>
      <vt:lpstr>Слайд 30</vt:lpstr>
      <vt:lpstr>    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театрализованной деятельности на всестороннее развитие личности дошкольника среднего возраста.</dc:title>
  <dc:creator>Пользователь Windows</dc:creator>
  <cp:lastModifiedBy>Ст воспитатель</cp:lastModifiedBy>
  <cp:revision>48</cp:revision>
  <dcterms:created xsi:type="dcterms:W3CDTF">2019-04-08T20:30:00Z</dcterms:created>
  <dcterms:modified xsi:type="dcterms:W3CDTF">2026-03-11T03:52:14Z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87D819A6947741C1A7225172B0557B10_12</vt:lpwstr>
  </property>
  <property fmtid="{D5CDD505-2E9C-101B-9397-08002B2CF9AE}" pid="3" name="KSOProductBuildVer">
    <vt:lpwstr>1049-12.2.0.23196</vt:lpwstr>
  </property>
</Properties>
</file>