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81" r:id="rId3"/>
    <p:sldId id="282" r:id="rId4"/>
    <p:sldId id="283" r:id="rId5"/>
    <p:sldId id="284" r:id="rId6"/>
    <p:sldId id="290" r:id="rId7"/>
    <p:sldId id="285" r:id="rId8"/>
    <p:sldId id="286" r:id="rId9"/>
    <p:sldId id="287" r:id="rId10"/>
    <p:sldId id="288" r:id="rId11"/>
    <p:sldId id="289" r:id="rId12"/>
    <p:sldId id="291" r:id="rId13"/>
    <p:sldId id="292" r:id="rId14"/>
    <p:sldId id="293" r:id="rId15"/>
    <p:sldId id="294" r:id="rId16"/>
    <p:sldId id="279" r:id="rId17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242" y="-1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272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692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031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112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858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1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908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330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96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172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43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BB833-2672-4BFF-B536-1050BB62242C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46DB3-D0DB-4065-980D-5C2EB8B4D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182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646" y="1430215"/>
            <a:ext cx="8932984" cy="196947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«Островок безопасности»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1291" y="5744308"/>
            <a:ext cx="7842739" cy="855784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Подготовил воспитатель: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Косягина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Татьяна Николаевна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923" y="542836"/>
            <a:ext cx="8886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 учреждение                                       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«Детский сад №123 «Гармония» комбинированного вида г. Орска»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469" y="245660"/>
            <a:ext cx="7738280" cy="181174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«Лото» (картинки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попожарной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дорожной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безопасностии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безопасности дома, на улице и на природе).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72502" y="1733266"/>
            <a:ext cx="3617964" cy="47225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расширение понятий детей о возможных предостерегающих опасностях дома, на природе, в общении с людьми, на улице, в том числе на дороге, привитие образца безопасного поведения и получение навыков правильного действия в случае появления неблагоприятного случая.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Воспитатель даёт детям по одному полю, где изображена проблемная ситуация, перед детьми кладёт картинки, где изображено в следствии чего произошла рана. Ребёнок должен выбрать нужную картинку (исходя из своей ситуации) и поместить её на свободное поле, пока они не закончатся.</a:t>
            </a:r>
          </a:p>
          <a:p>
            <a:endParaRPr lang="ru-RU" dirty="0"/>
          </a:p>
        </p:txBody>
      </p:sp>
      <p:pic>
        <p:nvPicPr>
          <p:cNvPr id="5121" name="Picture 1" descr="C:\Users\Татьяна\Desktop\РАБОТА\2024-2025\игры по безопасности\презентация лэпбука Островок безопасности\фото\1uIR40HjUQ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94732" y="1750325"/>
            <a:ext cx="2400000" cy="1800000"/>
          </a:xfrm>
          <a:prstGeom prst="rect">
            <a:avLst/>
          </a:prstGeom>
          <a:noFill/>
        </p:spPr>
      </p:pic>
      <p:pic>
        <p:nvPicPr>
          <p:cNvPr id="5122" name="Picture 2" descr="C:\Users\Татьяна\Desktop\РАБОТА\2024-2025\игры по безопасности\презентация лэпбука Островок безопасности\фото\no9SGyUvuM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36" y="4002206"/>
            <a:ext cx="2400000" cy="1800000"/>
          </a:xfrm>
          <a:prstGeom prst="rect">
            <a:avLst/>
          </a:prstGeom>
          <a:noFill/>
        </p:spPr>
      </p:pic>
      <p:pic>
        <p:nvPicPr>
          <p:cNvPr id="5124" name="Picture 4" descr="https://sun9-29.userapi.com/impg/XCtkloT_ryH5DmdXjJxp5zXNWfdM0dOiRgXQ4Q/LpRZqJvtJEM.jpg?size=810x1080&amp;quality=95&amp;sign=eb5606b261e02ae3ba082df07a44941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8859" y="2411751"/>
            <a:ext cx="2157713" cy="2876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355" y="259308"/>
            <a:ext cx="7683690" cy="6141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«Читаем стихи»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295" y="1033817"/>
            <a:ext cx="3944263" cy="5298743"/>
          </a:xfrm>
        </p:spPr>
        <p:txBody>
          <a:bodyPr/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культуры безопасности, навыков безопасного поведения при возникновении различных ситуации, закрепление знаний о правилах пожарной безопасности, правил дорожного движения, правил поведения на улице и дома, формирование четкого представления о том, как выглядит опасность и почему она возникает.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читает стихотворение и помогает детям размышлять о чем оно и какая проблемная ситуация в нем заключена.</a:t>
            </a:r>
          </a:p>
          <a:p>
            <a:endParaRPr lang="ru-RU" dirty="0"/>
          </a:p>
        </p:txBody>
      </p:sp>
      <p:pic>
        <p:nvPicPr>
          <p:cNvPr id="4100" name="Picture 4" descr="https://sun9-52.userapi.com/impg/ylMPLWIAatiUwPF5qRCDJ50GhzF3-fTGR-SIHA/4XJpCmrSuT8.jpg?size=810x1080&amp;quality=95&amp;sign=3e89e59ef320f199f6e1ab7d1bb28bc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7133" y="958706"/>
            <a:ext cx="1983227" cy="2644302"/>
          </a:xfrm>
          <a:prstGeom prst="rect">
            <a:avLst/>
          </a:prstGeom>
          <a:noFill/>
        </p:spPr>
      </p:pic>
      <p:pic>
        <p:nvPicPr>
          <p:cNvPr id="4102" name="Picture 6" descr="https://sun9-26.userapi.com/impg/OiWh5ssgDpLHJqY7Im_qjRKZWYhJJw0MOFUYvA/O4dJgvRigH4.jpg?size=1280x960&amp;quality=95&amp;sign=ce21af4c4f2a3870a120563899c005c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56864">
            <a:off x="6174024" y="3226693"/>
            <a:ext cx="3597977" cy="2698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299" y="272955"/>
            <a:ext cx="7615450" cy="124194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Конверт«Правила дорожные» (картинки с  правильными ситуациями на дорогах)</a:t>
            </a:r>
            <a:b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3446" y="1607024"/>
            <a:ext cx="3522429" cy="38115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представления о безопасном поведении на дороге. Воспитывать желание соблюдать правила дорожного движения.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вмести с воспитателем рассматривают картинки, описывают изображенные ситуации и делают выводы.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3073" name="Picture 1" descr="C:\Users\Татьяна\Desktop\РАБОТА\2024-2025\игры по безопасности\презентация лэпбука Островок безопасности\фото\xdNIKh4lz3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668438" y="1299949"/>
            <a:ext cx="2943367" cy="2207525"/>
          </a:xfrm>
          <a:prstGeom prst="rect">
            <a:avLst/>
          </a:prstGeom>
          <a:noFill/>
        </p:spPr>
      </p:pic>
      <p:pic>
        <p:nvPicPr>
          <p:cNvPr id="3074" name="Picture 2" descr="C:\Users\Татьяна\Desktop\РАБОТА\2024-2025\игры по безопасности\презентация лэпбука Островок безопасности\фото\V2oUZ3LW1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5184" y="3621775"/>
            <a:ext cx="2248326" cy="2997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650" y="457200"/>
            <a:ext cx="7683689" cy="85298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пожарной безопасности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6286" y="1337481"/>
            <a:ext cx="3562065" cy="4531507"/>
          </a:xfrm>
        </p:spPr>
        <p:txBody>
          <a:bodyPr/>
          <a:lstStyle/>
          <a:p>
            <a:pPr algn="just"/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 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знания о правилах поведения во время пожара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воображения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логического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мышления; развитие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мелкой моторики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рук; воспитание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усидчивости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Ребёнок должен сложить разрезанную на несколько частей картинку с изображенной ситуацией при пожаре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Татьяна\Desktop\РАБОТА\2024-2025\игры по безопасности\презентация лэпбука Островок безопасности\фото\VXAvX_RKrPY.jpg"/>
          <p:cNvPicPr>
            <a:picLocks noChangeAspect="1" noChangeArrowheads="1"/>
          </p:cNvPicPr>
          <p:nvPr/>
        </p:nvPicPr>
        <p:blipFill>
          <a:blip r:embed="rId2" cstate="print"/>
          <a:srcRect l="8480"/>
          <a:stretch>
            <a:fillRect/>
          </a:stretch>
        </p:blipFill>
        <p:spPr bwMode="auto">
          <a:xfrm rot="16200000">
            <a:off x="7450853" y="2791792"/>
            <a:ext cx="2221157" cy="1820231"/>
          </a:xfrm>
          <a:prstGeom prst="rect">
            <a:avLst/>
          </a:prstGeom>
          <a:noFill/>
        </p:spPr>
      </p:pic>
      <p:pic>
        <p:nvPicPr>
          <p:cNvPr id="1028" name="Picture 4" descr="https://sun9-38.userapi.com/impg/4X3wBDCud85-mIEFslpcwRdFzXZeLXZibPrn1A/ZsbqxKoOQzY.jpg?size=1280x960&amp;quality=95&amp;sign=d1de2c856aa0c817599279c45bb5a44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899" y="1228298"/>
            <a:ext cx="2800335" cy="2100251"/>
          </a:xfrm>
          <a:prstGeom prst="rect">
            <a:avLst/>
          </a:prstGeom>
          <a:noFill/>
        </p:spPr>
      </p:pic>
      <p:pic>
        <p:nvPicPr>
          <p:cNvPr id="1030" name="Picture 6" descr="https://sun9-79.userapi.com/impg/0ppcFi8Pa_99OoyclcLmsotTGF6Z6tZlOTH-bQ/8VQU38HPxMw.jpg?size=1280x960&amp;quality=95&amp;sign=1478966de56742032302fb3b72e1840d&amp;type=album"/>
          <p:cNvPicPr>
            <a:picLocks noChangeAspect="1" noChangeArrowheads="1"/>
          </p:cNvPicPr>
          <p:nvPr/>
        </p:nvPicPr>
        <p:blipFill>
          <a:blip r:embed="rId4" cstate="print"/>
          <a:srcRect l="11715" t="9571"/>
          <a:stretch>
            <a:fillRect/>
          </a:stretch>
        </p:blipFill>
        <p:spPr bwMode="auto">
          <a:xfrm>
            <a:off x="4632283" y="3862317"/>
            <a:ext cx="2776176" cy="2132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812" y="184245"/>
            <a:ext cx="6196083" cy="893928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Знаки безопасности</a:t>
            </a:r>
            <a:endParaRPr lang="ru-RU" sz="4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59044" y="1105470"/>
            <a:ext cx="3603069" cy="539086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учить детей отличать опасные для жизни ситуации, грозящие их здоровью и здоровью окружающих, от неопасных; уметь предвидеть и предупреждать результат возможного развития ситуации; соблюдать (закреплять) правила безопасного поведения в различных ситуациях; воспитывать чувство взаимопомощи; развивать охранительное самосознание.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 должны разобрать картинки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 знаками и их нужно распределить по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группам: запрещающие, предупреждающие, предписывающие, указательные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Татьяна\Desktop\РАБОТА\2024-2025\игры по безопасности\презентация лэпбука Островок безопасности\фото\Yk-VpxrLPr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787554" y="2678374"/>
            <a:ext cx="2880000" cy="2160000"/>
          </a:xfrm>
          <a:prstGeom prst="rect">
            <a:avLst/>
          </a:prstGeom>
          <a:noFill/>
        </p:spPr>
      </p:pic>
      <p:pic>
        <p:nvPicPr>
          <p:cNvPr id="3074" name="Picture 2" descr="C:\Users\Татьяна\Desktop\РАБОТА\2024-2025\игры по безопасности\презентация лэпбука Островок безопасности\фото\fEefOhQ5zrA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63949" y="750691"/>
            <a:ext cx="1789751" cy="2386335"/>
          </a:xfrm>
          <a:prstGeom prst="rect">
            <a:avLst/>
          </a:prstGeom>
          <a:noFill/>
        </p:spPr>
      </p:pic>
      <p:pic>
        <p:nvPicPr>
          <p:cNvPr id="3076" name="Picture 4" descr="C:\Users\Татьяна\Desktop\РАБОТА\2024-2025\игры по безопасности\презентация лэпбука Островок безопасности\фото\nLoCQP4e-C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78235" y="4666962"/>
            <a:ext cx="1711694" cy="2282258"/>
          </a:xfrm>
          <a:prstGeom prst="rect">
            <a:avLst/>
          </a:prstGeom>
          <a:noFill/>
        </p:spPr>
      </p:pic>
      <p:pic>
        <p:nvPicPr>
          <p:cNvPr id="3077" name="Picture 5" descr="C:\Users\Татьяна\Desktop\РАБОТА\2024-2025\игры по безопасности\презентация лэпбука Островок безопасности\фото\aWaBUIKcB7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70728" y="2714257"/>
            <a:ext cx="1718128" cy="2290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8495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3583" y="928048"/>
            <a:ext cx="7983940" cy="524891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Систематическая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по формированию основ безопасности у детей с использованием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«Островок безопасности» помогает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поэтапно закреплять умения и навыки действий в опасных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здоровья ситуациях. В процессе выполнения игровых заданий,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расширились представления об окружающем мире и его потенциальных опасностях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Ребята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научились реагировать на опасные и необычные ситуации.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целью было не только привлечение внимания взрослого, но и донесение информации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 опасности. Стимулировалось желание участвовать совместно со взрослым и сверстниками в устранении последствий опасных ситуаций, выполняя доступные бытовые действия.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Воспитанники стали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проявлять большую самостоятельность и уверенность при выполнении заданий.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679937"/>
            <a:ext cx="8543925" cy="4665785"/>
          </a:xfrm>
        </p:spPr>
        <p:txBody>
          <a:bodyPr>
            <a:normAutofit/>
          </a:bodyPr>
          <a:lstStyle/>
          <a:p>
            <a:pPr algn="ctr"/>
            <a:r>
              <a:rPr lang="ru-RU" sz="9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9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9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96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cHjyMno6U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873" r="6873"/>
          <a:stretch>
            <a:fillRect/>
          </a:stretch>
        </p:blipFill>
        <p:spPr>
          <a:xfrm>
            <a:off x="5322627" y="687388"/>
            <a:ext cx="3453073" cy="53378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0245" y="199292"/>
            <a:ext cx="4149969" cy="6283569"/>
          </a:xfrm>
        </p:spPr>
        <p:txBody>
          <a:bodyPr>
            <a:no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Данное дидактическое пособие дает детям возможность в игровой форме закрепить полученные знания о безопасности. Актуальностью данной игровой технологию является то, что «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 - это новейший способ организации учебной деятельности с дошкольниками. Это игра, творчество, познание и исследование нового, повторение и закрепление изученного, систематизация знаний и просто интересный вид совместной деятельности родителей	и ребенка. 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помогает быстро и эффективно усвоить новую информацию и закрепить изученное в занимательно-игровой форме включение в процесс эффективных форм организации образовательной деятельности, организация самостоятельной деятельности детей. Чем старше ребёнок, тем больше ответственности ложится на его плечи: если в 2–3 года малыш только приклеивает картинки, то к 6–7 годам уже сам предлагает загадки, игры и пр.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6175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отвечает требованиям ФГОС ДО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8" y="1132764"/>
            <a:ext cx="8543925" cy="5431809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информативен;</a:t>
            </a:r>
          </a:p>
          <a:p>
            <a:pPr lvl="1"/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полифункционален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способствует развитию творчества, воображения, использование в разных видах детской активности;</a:t>
            </a:r>
          </a:p>
          <a:p>
            <a:pPr lvl="1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вариативен (периодическая сменяемость разнообразных материалов, обеспечивающих свободный выбор детей, есть несколько вариантов использования	каждой	его	части);</a:t>
            </a:r>
          </a:p>
          <a:p>
            <a:pPr lvl="1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трансформируем(дает возможность менять пространство в зависимости от		образовательной	ситуации);</a:t>
            </a:r>
          </a:p>
          <a:p>
            <a:pPr lvl="1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его структура и содержание доступно детям дошкольного возраста; обеспечивает	все	виды	детской	активности</a:t>
            </a:r>
          </a:p>
          <a:p>
            <a:pPr lvl="1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пригоден к использованию одновременно группой детей (в том числе с участием	взрослого	как	играющего	партнера);</a:t>
            </a:r>
          </a:p>
          <a:p>
            <a:pPr lvl="1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обладает	дидактическими	свойствами;</a:t>
            </a:r>
          </a:p>
          <a:p>
            <a:pPr lvl="1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является	средством	художественно-эстетического	развития</a:t>
            </a:r>
          </a:p>
          <a:p>
            <a:pPr lvl="1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ребенка, приобщает		его		к	миру искусства;</a:t>
            </a:r>
          </a:p>
          <a:p>
            <a:pPr lvl="1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обеспечивает	игровую,	познавательную,</a:t>
            </a:r>
          </a:p>
          <a:p>
            <a:pPr lvl="1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исследовательскую	и творческую		активность	всех		воспитанников;</a:t>
            </a:r>
          </a:p>
          <a:p>
            <a:pPr lvl="1"/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соответствует самому главному требованию к организации – это</a:t>
            </a:r>
          </a:p>
          <a:p>
            <a:pPr lvl="1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безопасность.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60060" y="0"/>
            <a:ext cx="7710985" cy="650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9331" tIns="660192" rIns="179331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1713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системы знаний, умений и навыков детей по правилам безопасности. Обучение детей выполнению элементарных правил безопасности, развитие у них чувства самосохранения.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1713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1713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0017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детей с правилом поведения в экстремальных ситуациях.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0017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детей с правилами пожарной, дорожной безопасности и безопасности в быту, на улице и на природе.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0017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 детей предвидеть опасное событие, уметь по возможности его избегать, а при необходимости действовать;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0017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безопасному обращению с бытовыми приборами.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1713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0017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	навыки	самостоятельности,	воспитывать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ответственное поведение.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0017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Стимулировать	познавательную	активность,	способствовать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развитию коммуникативных навыков;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0017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развитию речи детей, пополнению активного и пассивного словаря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0017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-Развивать знания детей о правилах безопасности;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0017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связную речь;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1713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017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навыки личной безопасности и чувство самосохранения;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017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чувство ответственности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191069"/>
            <a:ext cx="8543925" cy="14739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«Островок безопасности»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9114" y="1269243"/>
            <a:ext cx="4544707" cy="5404512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 профессии, картинки на липучках где ребенок подбирает к какой профессии, какой номер телефона, какой транспорт;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Наглядное пособие «Опасные предметы», где собраны опасные предметы быта;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Конверт«Чему нас учат сказки?» с иллюстрациями опасных ситуаций из сказок;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Конверт«Читаем стихи»;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Конверт	«Лото»,	где картинки	по пожарной, дорожной безопасности и безопасности дома, на улице и на природе;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Пособие на липучках «Светофор»;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Конверт«Правила дорожные», где подобраны картинки с правильными ситуациями на дорогах;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Знаки безопасности, где подобраны картинки  со знаками и их нужно распределить по группам;</a:t>
            </a:r>
          </a:p>
          <a:p>
            <a:pPr lvl="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пожарной безопасности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N-HpPdaIpM.jpg"/>
          <p:cNvPicPr>
            <a:picLocks noChangeAspect="1"/>
          </p:cNvPicPr>
          <p:nvPr/>
        </p:nvPicPr>
        <p:blipFill>
          <a:blip r:embed="rId2" cstate="print"/>
          <a:srcRect l="8399" t="15839" r="2891" b="7582"/>
          <a:stretch>
            <a:fillRect/>
          </a:stretch>
        </p:blipFill>
        <p:spPr>
          <a:xfrm rot="10800000">
            <a:off x="5786650" y="1405718"/>
            <a:ext cx="2988859" cy="1935098"/>
          </a:xfrm>
          <a:prstGeom prst="rect">
            <a:avLst/>
          </a:prstGeom>
        </p:spPr>
      </p:pic>
      <p:pic>
        <p:nvPicPr>
          <p:cNvPr id="5" name="Рисунок 4" descr="cpVzN41uVx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771866" y="3548419"/>
            <a:ext cx="3020704" cy="22655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707" y="245660"/>
            <a:ext cx="7683690" cy="982639"/>
          </a:xfrm>
        </p:spPr>
        <p:txBody>
          <a:bodyPr/>
          <a:lstStyle/>
          <a:p>
            <a:pPr lvl="0" algn="ctr"/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 на липучках «Светофор»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8668" y="968990"/>
            <a:ext cx="3862377" cy="56365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закрепить правила безопасного поведения в окружающем мире; расширить представления детей о дорожных знаках и их назначении.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показывает ребёнку изображение светофора и рассказывает последовательность сигналов, затем даёт картинки с цветными изображениями сигналов светофора и просит в правильной последовательности прикрепить на черно-белое изображение.</a:t>
            </a:r>
          </a:p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4408227" y="987427"/>
            <a:ext cx="4449170" cy="4873625"/>
          </a:xfrm>
        </p:spPr>
      </p:sp>
      <p:pic>
        <p:nvPicPr>
          <p:cNvPr id="1027" name="Picture 3" descr="C:\Users\Татьяна\Desktop\РАБОТА\2024-2025\игры по безопасности\презентация лэпбука Островок безопасности\фото\yidFiQ6X-iw.jpg"/>
          <p:cNvPicPr>
            <a:picLocks noChangeAspect="1" noChangeArrowheads="1"/>
          </p:cNvPicPr>
          <p:nvPr/>
        </p:nvPicPr>
        <p:blipFill>
          <a:blip r:embed="rId2" cstate="print"/>
          <a:srcRect l="45988"/>
          <a:stretch>
            <a:fillRect/>
          </a:stretch>
        </p:blipFill>
        <p:spPr bwMode="auto">
          <a:xfrm rot="16200000">
            <a:off x="1633576" y="570537"/>
            <a:ext cx="2174705" cy="3019755"/>
          </a:xfrm>
          <a:prstGeom prst="rect">
            <a:avLst/>
          </a:prstGeom>
          <a:noFill/>
        </p:spPr>
      </p:pic>
      <p:pic>
        <p:nvPicPr>
          <p:cNvPr id="1029" name="Picture 5" descr="https://sun9-69.userapi.com/impg/xVM-mJhY1CqbSIy8Jr4Q3VocoqCf8twbuULPQw/5gUp4XjoQks.jpg?size=810x1080&amp;quality=95&amp;sign=cd12706d83325c2088d86c09cad4cc3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237" y="3292474"/>
            <a:ext cx="2369262" cy="3159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525" y="232012"/>
            <a:ext cx="7806520" cy="1091821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по тени на липучках «Профессии»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6413" y="996287"/>
            <a:ext cx="3534770" cy="487270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 представления детей о профессиях, учить их правильно называть, усугублять знания о профессиях врача, полицейского, пожарного; развивать память, сообразительность, мышление.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Предложить детям внимательно рассмотреть изображенные рисунки, обратить внимание на мельчайшие детали, а затем для каждой цветной карточки подобрать подходящую тень, номер телефона этой службы</a:t>
            </a:r>
          </a:p>
          <a:p>
            <a:endParaRPr lang="ru-RU" dirty="0"/>
          </a:p>
        </p:txBody>
      </p:sp>
      <p:pic>
        <p:nvPicPr>
          <p:cNvPr id="8195" name="Picture 3" descr="C:\Users\Татьяна\Desktop\РАБОТА\2024-2025\игры по безопасности\презентация лэпбука Островок безопасности\фото\yidFiQ6X-iw.jpg"/>
          <p:cNvPicPr>
            <a:picLocks noChangeAspect="1" noChangeArrowheads="1"/>
          </p:cNvPicPr>
          <p:nvPr/>
        </p:nvPicPr>
        <p:blipFill>
          <a:blip r:embed="rId2" cstate="print"/>
          <a:srcRect l="5507"/>
          <a:stretch>
            <a:fillRect/>
          </a:stretch>
        </p:blipFill>
        <p:spPr bwMode="auto">
          <a:xfrm>
            <a:off x="5090615" y="929753"/>
            <a:ext cx="3532118" cy="2523130"/>
          </a:xfrm>
          <a:prstGeom prst="rect">
            <a:avLst/>
          </a:prstGeom>
          <a:noFill/>
        </p:spPr>
      </p:pic>
      <p:pic>
        <p:nvPicPr>
          <p:cNvPr id="8197" name="Picture 5" descr="https://sun9-77.userapi.com/impg/Mn_2-WosO5rvWrU6WGxXv1Vl2i0y9QmltO6RHQ/M9UFLDnKipI.jpg?size=810x1080&amp;quality=95&amp;sign=8fb36de43f0754718e54be45fa73d58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0339" y="3530857"/>
            <a:ext cx="2178192" cy="29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412" y="191070"/>
            <a:ext cx="7724633" cy="887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Наглядное пособие «Опасные предметы»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6024" y="914400"/>
            <a:ext cx="3645259" cy="5459104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Закрепить у детей представления об опасных для жизни и здоровья предметах, с которыми они встречаются в быту. Научить детей находить опасные предметы домашнего обихода.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Открыть изображение с разными предметами быта. Изображение «опасного» предмета предлагается рассказать, чем этот предмет может быть опасен. Ребенку необходимо дать пояснения, чем опасен данный предмет.</a:t>
            </a:r>
          </a:p>
          <a:p>
            <a:endParaRPr lang="ru-RU" dirty="0"/>
          </a:p>
        </p:txBody>
      </p:sp>
      <p:pic>
        <p:nvPicPr>
          <p:cNvPr id="7169" name="Picture 1" descr="C:\Users\Татьяна\Desktop\РАБОТА\2024-2025\игры по безопасности\презентация лэпбука Островок безопасности\фото\o2w4DEwF42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548467">
            <a:off x="385691" y="950656"/>
            <a:ext cx="2180088" cy="2906784"/>
          </a:xfrm>
          <a:prstGeom prst="rect">
            <a:avLst/>
          </a:prstGeom>
          <a:noFill/>
        </p:spPr>
      </p:pic>
      <p:pic>
        <p:nvPicPr>
          <p:cNvPr id="7170" name="Picture 2" descr="C:\Users\Татьяна\Desktop\РАБОТА\2024-2025\игры по безопасности\презентация лэпбука Островок безопасности\фото\5yXaLBm9r3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2955">
            <a:off x="2255434" y="2802909"/>
            <a:ext cx="2534930" cy="3379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116" y="204716"/>
            <a:ext cx="7710985" cy="117370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«Чему нас учат сказки?» с иллюстрациями опасных ситуаций из сказок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6352" y="982639"/>
            <a:ext cx="3630364" cy="5445457"/>
          </a:xfrm>
        </p:spPr>
        <p:txBody>
          <a:bodyPr/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акреплять знания детей о безопасном поведении, находить выход из опасных ситуаций на основе русских народных сказок. Учить выражать свое отношение к героям, оценивать их поступки, делать выводы относительно поведения в опасной ситуации.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Ребёнок рассматривает картинку из сказки и рассказывает какая ситуация изображена «опасная» или «не опасная»; как найти выход из опасной ситуации или как её можно было избежать.</a:t>
            </a:r>
          </a:p>
          <a:p>
            <a:endParaRPr lang="ru-RU" dirty="0"/>
          </a:p>
        </p:txBody>
      </p:sp>
      <p:pic>
        <p:nvPicPr>
          <p:cNvPr id="6145" name="Picture 1" descr="C:\Users\Татьяна\Desktop\РАБОТА\2024-2025\игры по безопасности\презентация лэпбука Островок безопасности\фото\oV3khaspm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694528" y="1149824"/>
            <a:ext cx="2400000" cy="1800000"/>
          </a:xfrm>
          <a:prstGeom prst="rect">
            <a:avLst/>
          </a:prstGeom>
          <a:noFill/>
        </p:spPr>
      </p:pic>
      <p:pic>
        <p:nvPicPr>
          <p:cNvPr id="6146" name="Picture 2" descr="C:\Users\Татьяна\Desktop\РАБОТА\2024-2025\игры по безопасности\презентация лэпбука Островок безопасности\фото\m6Oie1DHo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566" y="3166143"/>
            <a:ext cx="2129154" cy="2838872"/>
          </a:xfrm>
          <a:prstGeom prst="rect">
            <a:avLst/>
          </a:prstGeom>
          <a:noFill/>
        </p:spPr>
      </p:pic>
      <p:pic>
        <p:nvPicPr>
          <p:cNvPr id="6148" name="Picture 4" descr="https://sun9-6.userapi.com/impg/XeQqe6tBME9fKJnI0GMDBU29DIbcHthuFEntNQ/EaFDEM6W7tM.jpg?size=810x1080&amp;quality=95&amp;sign=9c0662b29d5b85a9c889b53745b24a3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9666" y="3111690"/>
            <a:ext cx="2165022" cy="2886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3082</TotalTime>
  <Words>905</Words>
  <Application>Microsoft Office PowerPoint</Application>
  <PresentationFormat>Лист A4 (210x297 мм)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Лэпбук:  «Островок безопасности»</vt:lpstr>
      <vt:lpstr>Слайд 2</vt:lpstr>
      <vt:lpstr>Лэпбук отвечает требованиям ФГОС ДО: </vt:lpstr>
      <vt:lpstr>Слайд 4</vt:lpstr>
      <vt:lpstr>Содержание лэпбука  «Островок безопасности» </vt:lpstr>
      <vt:lpstr>Игра на липучках «Светофор» </vt:lpstr>
      <vt:lpstr>Игра по тени на липучках «Профессии» </vt:lpstr>
      <vt:lpstr>Наглядное пособие «Опасные предметы» </vt:lpstr>
      <vt:lpstr>Игра «Чему нас учат сказки?» с иллюстрациями опасных ситуаций из сказок </vt:lpstr>
      <vt:lpstr>Игра «Лото» (картинки попожарной, дорожной безопасностии; безопасности дома, на улице и на природе). </vt:lpstr>
      <vt:lpstr>«Читаем стихи»</vt:lpstr>
      <vt:lpstr>Конверт«Правила дорожные» (картинки с  правильными ситуациями на дорогах) </vt:lpstr>
      <vt:lpstr>Пазлы по пожарной безопасности </vt:lpstr>
      <vt:lpstr>Знаки безопасности</vt:lpstr>
      <vt:lpstr>Заключение 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28</cp:revision>
  <dcterms:created xsi:type="dcterms:W3CDTF">2024-02-11T11:16:19Z</dcterms:created>
  <dcterms:modified xsi:type="dcterms:W3CDTF">2025-02-01T03:30:15Z</dcterms:modified>
</cp:coreProperties>
</file>