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71" r:id="rId10"/>
    <p:sldId id="263" r:id="rId11"/>
    <p:sldId id="272" r:id="rId12"/>
    <p:sldId id="273" r:id="rId13"/>
    <p:sldId id="265" r:id="rId14"/>
    <p:sldId id="266" r:id="rId15"/>
    <p:sldId id="270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на тему: </a:t>
            </a:r>
            <a:br>
              <a:rPr lang="ru-RU" b="1" dirty="0" smtClean="0"/>
            </a:br>
            <a:r>
              <a:rPr lang="ru-RU" b="1" dirty="0" smtClean="0"/>
              <a:t>Мой любимый город – Орск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7232848" cy="216024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 воспитатель: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Косягина</a:t>
            </a:r>
            <a:r>
              <a:rPr lang="ru-RU" dirty="0" smtClean="0">
                <a:solidFill>
                  <a:schemeClr val="tx1"/>
                </a:solidFill>
              </a:rPr>
              <a:t> Татьяна Николаевна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Реализация проекта: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в МДОАУ Детский сад № 123 «Гармония»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с участием детей, родителей, воспитателей</a:t>
            </a:r>
          </a:p>
          <a:p>
            <a:pPr algn="r"/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i="1" dirty="0" smtClean="0"/>
              <a:t>Практический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Разбор и заучивание пословиц, поговорок о дружбе, загадок о городских зданиях. проведение бесед; рассматривание фотографий и беседы по их содержанию; составление рассказов на тему: «Мои любимые достопримечательности», разработка консультаций и рекомендаций для родителей; проведение занятий; прослушивание и обсуждение музыкальных произведений; рисование с детьми на тему «Город глазами детей»;  просмотр презентаций «Мой любимый город Орск»;  изготовление открыток «С днем рождения, мой город»; проведение выставки творческих совместных работ родителей и детей на тему «Мой любимый город Орск»изготовление альбома “Любимое место в Орске”. праздничное мероприятие посвященное дню рождения города Орска.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/>
              <a:t>Ознакомление детей с художественной литературой; </a:t>
            </a:r>
          </a:p>
          <a:p>
            <a:r>
              <a:rPr lang="ru-RU" dirty="0"/>
              <a:t>рассматривание </a:t>
            </a:r>
            <a:r>
              <a:rPr lang="ru-RU" dirty="0" smtClean="0"/>
              <a:t>иллюстраций на тему: Мой город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I:\проект д.с 123\Фото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3" y="2852936"/>
            <a:ext cx="4144509" cy="3108382"/>
          </a:xfrm>
          <a:prstGeom prst="rect">
            <a:avLst/>
          </a:prstGeom>
          <a:noFill/>
        </p:spPr>
      </p:pic>
      <p:pic>
        <p:nvPicPr>
          <p:cNvPr id="5" name="Picture 2" descr="I:\проект д.с 123\Фото1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163954" cy="3122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0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Самостоятельная деятельность детей с дидактическими играми</a:t>
            </a:r>
          </a:p>
        </p:txBody>
      </p:sp>
      <p:pic>
        <p:nvPicPr>
          <p:cNvPr id="4" name="Объект 3" descr="C:\Users\1\Desktop\игры\Фото17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6308"/>
            <a:ext cx="4031673" cy="283879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2591" y="4365104"/>
            <a:ext cx="353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Дидактическая игра: Собери вечный огонь</a:t>
            </a:r>
          </a:p>
        </p:txBody>
      </p:sp>
      <p:pic>
        <p:nvPicPr>
          <p:cNvPr id="6" name="Рисунок 5" descr="C:\Users\1\Desktop\игры\Фото06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851920" cy="273630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04864" y="4503603"/>
            <a:ext cx="2002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Собирание </a:t>
            </a:r>
            <a:r>
              <a:rPr lang="ru-RU" dirty="0" err="1" smtClean="0"/>
              <a:t>пазлов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65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Разработка консультаций и рекомендаций для родителей, проведение родительского собрания</a:t>
            </a:r>
            <a:endParaRPr lang="ru-RU" sz="2800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828"/>
          <a:stretch>
            <a:fillRect/>
          </a:stretch>
        </p:blipFill>
        <p:spPr>
          <a:xfrm>
            <a:off x="177756" y="1628800"/>
            <a:ext cx="4028932" cy="2664296"/>
          </a:xfr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rcRect l="36613" t="38450" r="3538" b="12201"/>
          <a:stretch>
            <a:fillRect/>
          </a:stretch>
        </p:blipFill>
        <p:spPr>
          <a:xfrm>
            <a:off x="4644008" y="1573845"/>
            <a:ext cx="4320480" cy="2671876"/>
          </a:xfrm>
          <a:prstGeom prst="rect">
            <a:avLst/>
          </a:prstGeom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4" cstate="print"/>
          <a:srcRect l="6688" t="20600" b="11151"/>
          <a:stretch>
            <a:fillRect/>
          </a:stretch>
        </p:blipFill>
        <p:spPr>
          <a:xfrm>
            <a:off x="2267744" y="4293096"/>
            <a:ext cx="4283968" cy="234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с детьми на тему «Город глазами детей»;</a:t>
            </a:r>
            <a:endParaRPr lang="ru-RU" dirty="0"/>
          </a:p>
        </p:txBody>
      </p:sp>
      <p:pic>
        <p:nvPicPr>
          <p:cNvPr id="4" name="Содержимое 3" descr="DSCN8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886" b="11566"/>
          <a:stretch>
            <a:fillRect/>
          </a:stretch>
        </p:blipFill>
        <p:spPr>
          <a:xfrm>
            <a:off x="4614524" y="4121696"/>
            <a:ext cx="4529476" cy="2736304"/>
          </a:xfrm>
        </p:spPr>
      </p:pic>
      <p:pic>
        <p:nvPicPr>
          <p:cNvPr id="5" name="Рисунок 4" descr="DSCN8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открыток ко дню города</a:t>
            </a:r>
            <a:endParaRPr lang="ru-RU" dirty="0"/>
          </a:p>
        </p:txBody>
      </p:sp>
      <p:pic>
        <p:nvPicPr>
          <p:cNvPr id="4" name="Содержимое 3" descr="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39392"/>
            <a:ext cx="6696744" cy="5009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Проведение выставки творческих совместных работ родителей и детей на тему </a:t>
            </a:r>
            <a:br>
              <a:rPr lang="ru-RU" sz="2800" dirty="0" smtClean="0"/>
            </a:br>
            <a:r>
              <a:rPr lang="ru-RU" sz="2800" dirty="0" smtClean="0"/>
              <a:t>«Мой любимый город Орск»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50"/>
          <a:stretch/>
        </p:blipFill>
        <p:spPr>
          <a:xfrm>
            <a:off x="2627784" y="1556792"/>
            <a:ext cx="3874630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4" r="10382"/>
          <a:stretch/>
        </p:blipFill>
        <p:spPr>
          <a:xfrm>
            <a:off x="15605" y="3773159"/>
            <a:ext cx="3156175" cy="2899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8" t="9879"/>
          <a:stretch/>
        </p:blipFill>
        <p:spPr>
          <a:xfrm>
            <a:off x="5508104" y="3797035"/>
            <a:ext cx="3432986" cy="294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Праздничное мероприятие посвященное дню рождения города Орска.</a:t>
            </a:r>
            <a:endParaRPr lang="ru-RU" sz="2800" dirty="0"/>
          </a:p>
        </p:txBody>
      </p:sp>
      <p:pic>
        <p:nvPicPr>
          <p:cNvPr id="4" name="Содержимое 3" descr="DSCN8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29" t="10178" r="4657" b="16636"/>
          <a:stretch>
            <a:fillRect/>
          </a:stretch>
        </p:blipFill>
        <p:spPr>
          <a:xfrm>
            <a:off x="323528" y="1268760"/>
            <a:ext cx="4176464" cy="2668296"/>
          </a:xfrm>
        </p:spPr>
      </p:pic>
      <p:pic>
        <p:nvPicPr>
          <p:cNvPr id="5" name="Рисунок 4" descr="DSCN8658.JPG"/>
          <p:cNvPicPr>
            <a:picLocks noChangeAspect="1"/>
          </p:cNvPicPr>
          <p:nvPr/>
        </p:nvPicPr>
        <p:blipFill rotWithShape="1">
          <a:blip r:embed="rId3" cstate="print"/>
          <a:srcRect l="9050" t="8001" r="8263" b="4174"/>
          <a:stretch/>
        </p:blipFill>
        <p:spPr>
          <a:xfrm>
            <a:off x="5220072" y="1268760"/>
            <a:ext cx="3350496" cy="2669059"/>
          </a:xfrm>
          <a:prstGeom prst="rect">
            <a:avLst/>
          </a:prstGeom>
        </p:spPr>
      </p:pic>
      <p:pic>
        <p:nvPicPr>
          <p:cNvPr id="6" name="Рисунок 5" descr="DSCN8623.JPG"/>
          <p:cNvPicPr>
            <a:picLocks noChangeAspect="1"/>
          </p:cNvPicPr>
          <p:nvPr/>
        </p:nvPicPr>
        <p:blipFill rotWithShape="1">
          <a:blip r:embed="rId4" cstate="print"/>
          <a:srcRect l="11413" t="21651" r="5113" b="9051"/>
          <a:stretch/>
        </p:blipFill>
        <p:spPr>
          <a:xfrm>
            <a:off x="467544" y="4293096"/>
            <a:ext cx="3816424" cy="2376264"/>
          </a:xfrm>
          <a:prstGeom prst="rect">
            <a:avLst/>
          </a:prstGeom>
        </p:spPr>
      </p:pic>
      <p:pic>
        <p:nvPicPr>
          <p:cNvPr id="7" name="Рисунок 6" descr="DSCN8647.JPG"/>
          <p:cNvPicPr>
            <a:picLocks noChangeAspect="1"/>
          </p:cNvPicPr>
          <p:nvPr/>
        </p:nvPicPr>
        <p:blipFill>
          <a:blip r:embed="rId5" cstate="print"/>
          <a:srcRect l="10626" t="36350" r="10625" b="5901"/>
          <a:stretch>
            <a:fillRect/>
          </a:stretch>
        </p:blipFill>
        <p:spPr>
          <a:xfrm>
            <a:off x="4572000" y="4301367"/>
            <a:ext cx="4333572" cy="238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В ходе проведенных всех мероприятий, посвященных дню города Орска, дети научились ориентироваться в истории нашего города, расширились представления детей о достопримечательностях города, о названиях улиц и его исторических памятниках; сформировалось чувство гордости за свой город.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atin typeface="Monotype Corsiva" pitchFamily="66" charset="0"/>
              </a:rPr>
              <a:t>О проекте: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Вид проекта: </a:t>
            </a:r>
            <a:r>
              <a:rPr lang="ru-RU" dirty="0" smtClean="0"/>
              <a:t>информационный, краткосрочный, групповой.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Участники проекта: </a:t>
            </a:r>
            <a:r>
              <a:rPr lang="ru-RU" dirty="0" smtClean="0"/>
              <a:t>дети подготовительной группы, педагоги, родители.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Охватываемые образовательные области: </a:t>
            </a:r>
            <a:r>
              <a:rPr lang="ru-RU" dirty="0" smtClean="0"/>
              <a:t>«Познание», «Коммуникация», «Чтение художественной литературы», «Здоровье»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Проект «Мой любимый город Орск» </a:t>
            </a:r>
            <a:r>
              <a:rPr lang="ru-RU" b="1" dirty="0" smtClean="0"/>
              <a:t>актуален</a:t>
            </a:r>
            <a:r>
              <a:rPr lang="ru-RU" dirty="0" smtClean="0"/>
              <a:t>, так как с помощью этого проекта у детей формируются чувства патриотизма, любовь к родному городу, к природе. Именно из любви к своей малой Родины воспитывается и любовь к России в целом.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Дать </a:t>
            </a:r>
            <a:r>
              <a:rPr lang="ru-RU" dirty="0"/>
              <a:t>детям знания о родном городе. Развивать чувство гордости, желание сохранить его чистым и красивым.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785395"/>
          </a:xfrm>
        </p:spPr>
        <p:txBody>
          <a:bodyPr>
            <a:noAutofit/>
          </a:bodyPr>
          <a:lstStyle/>
          <a:p>
            <a:r>
              <a:rPr lang="ru-RU" sz="2400" dirty="0"/>
              <a:t>Расширить знания детей о родном городе, его достопримечательностях, </a:t>
            </a:r>
            <a:endParaRPr lang="ru-RU" sz="2400" dirty="0" smtClean="0"/>
          </a:p>
          <a:p>
            <a:r>
              <a:rPr lang="ru-RU" sz="2400" dirty="0" smtClean="0"/>
              <a:t>формировать </a:t>
            </a:r>
            <a:r>
              <a:rPr lang="ru-RU" sz="2400" dirty="0"/>
              <a:t>интерес к истории родного города, </a:t>
            </a:r>
            <a:endParaRPr lang="ru-RU" sz="2400" dirty="0" smtClean="0"/>
          </a:p>
          <a:p>
            <a:r>
              <a:rPr lang="ru-RU" sz="2400" dirty="0" smtClean="0"/>
              <a:t>воспитывать </a:t>
            </a:r>
            <a:r>
              <a:rPr lang="ru-RU" sz="2400" dirty="0"/>
              <a:t>чувство любви и уважения к своему </a:t>
            </a:r>
            <a:r>
              <a:rPr lang="ru-RU" sz="2400" dirty="0" smtClean="0"/>
              <a:t>городу;</a:t>
            </a:r>
          </a:p>
          <a:p>
            <a:r>
              <a:rPr lang="ru-RU" sz="2400" dirty="0" smtClean="0"/>
              <a:t>воспитывать </a:t>
            </a:r>
            <a:r>
              <a:rPr lang="ru-RU" sz="2400" dirty="0"/>
              <a:t>нравственно- патриотические качества: гуманизм, гордость, желание сохранить и приумножить богатства своего родного края и страны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ориентировать родителей воспитанников на патриотическое воспитание детей в семье; </a:t>
            </a:r>
            <a:endParaRPr lang="ru-RU" sz="2400" dirty="0" smtClean="0"/>
          </a:p>
          <a:p>
            <a:r>
              <a:rPr lang="ru-RU" sz="2400" dirty="0" smtClean="0"/>
              <a:t>развивать </a:t>
            </a:r>
            <a:r>
              <a:rPr lang="ru-RU" sz="2400" dirty="0"/>
              <a:t>связную речь детей; обогащать и активизировать словарь детей, побуждать свободно, мыслить, фантазировать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  Воспитать маленького гражданина своего города.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Прививать желание посещать достопримечательности родного города, получая моральное, эстетическое удовлетворение.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Приучать детей беречь природу родного города.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Изготовление </a:t>
            </a:r>
            <a:r>
              <a:rPr lang="ru-RU" dirty="0" err="1" smtClean="0"/>
              <a:t>лэтбука</a:t>
            </a:r>
            <a:r>
              <a:rPr lang="ru-RU" dirty="0" smtClean="0"/>
              <a:t> «город Орск»</a:t>
            </a:r>
          </a:p>
          <a:p>
            <a:pPr lvl="0"/>
            <a:r>
              <a:rPr lang="ru-RU" dirty="0" smtClean="0"/>
              <a:t>Создание фотоальбома: (любимое место в Орске, достопримечательности города Орска)</a:t>
            </a:r>
          </a:p>
          <a:p>
            <a:pPr lvl="0"/>
            <a:r>
              <a:rPr lang="ru-RU" dirty="0" smtClean="0"/>
              <a:t>Изготовление праздничных открыток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Проведение праздника: «Путешествие по улицам родного города»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реализации: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Подготовительный:</a:t>
            </a:r>
            <a:r>
              <a:rPr lang="ru-RU" dirty="0" smtClean="0"/>
              <a:t> постановка цели, определение актуальности и значимости проекта, подбор методической литературы для бесед, реализации проекта. Подбор наглядно – дидактического материала: художественной литературы, фотографий, организация развивающей среды в группе.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Развивающая среда в группах</a:t>
            </a:r>
            <a:br>
              <a:rPr lang="ru-RU" b="1" dirty="0" smtClean="0"/>
            </a:br>
            <a:r>
              <a:rPr lang="ru-RU" b="1" dirty="0" smtClean="0"/>
              <a:t> Центр патриотического воспитания </a:t>
            </a:r>
            <a:br>
              <a:rPr lang="ru-RU" b="1" dirty="0" smtClean="0"/>
            </a:br>
            <a:r>
              <a:rPr lang="ru-RU" b="1" dirty="0" smtClean="0"/>
              <a:t>«Родная страна»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41350"/>
            <a:ext cx="3124442" cy="4165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180" y="1802415"/>
            <a:ext cx="3229196" cy="2421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086" y="4403066"/>
            <a:ext cx="3230488" cy="2422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Родительский уголок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86917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xmlns="" val="24324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544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на тему:  Мой любимый город – Орск </vt:lpstr>
      <vt:lpstr>О проекте:</vt:lpstr>
      <vt:lpstr>Актуальность:</vt:lpstr>
      <vt:lpstr>Цель проекта:</vt:lpstr>
      <vt:lpstr>Задачи проекта:</vt:lpstr>
      <vt:lpstr>Предполагаемый результат: </vt:lpstr>
      <vt:lpstr>Этапы реализации: </vt:lpstr>
      <vt:lpstr>Развивающая среда в группах  Центр патриотического воспитания  «Родная страна»</vt:lpstr>
      <vt:lpstr>Родительский уголок</vt:lpstr>
      <vt:lpstr>2. Практический этап</vt:lpstr>
      <vt:lpstr>Слайд 11</vt:lpstr>
      <vt:lpstr>Самостоятельная деятельность детей с дидактическими играми</vt:lpstr>
      <vt:lpstr>Разработка консультаций и рекомендаций для родителей, проведение родительского собрания</vt:lpstr>
      <vt:lpstr>Занятие с детьми на тему «Город глазами детей»;</vt:lpstr>
      <vt:lpstr>Изготовление открыток ко дню города</vt:lpstr>
      <vt:lpstr>Проведение выставки творческих совместных работ родителей и детей на тему  «Мой любимый город Орск»</vt:lpstr>
      <vt:lpstr>Праздничное мероприятие посвященное дню рождения города Орска.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город – Орск </dc:title>
  <dc:creator>Сергей</dc:creator>
  <cp:lastModifiedBy>MSI</cp:lastModifiedBy>
  <cp:revision>32</cp:revision>
  <dcterms:created xsi:type="dcterms:W3CDTF">2015-09-02T19:01:43Z</dcterms:created>
  <dcterms:modified xsi:type="dcterms:W3CDTF">2019-04-10T15:58:02Z</dcterms:modified>
</cp:coreProperties>
</file>