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C01F8-9813-4B17-A4B3-2BBFB79892FC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C8A4D-A821-4953-A6D7-1B70A901F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85728"/>
            <a:ext cx="7215238" cy="192882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муниципальное дошкольное образовательное учреждение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«Детский сад № 123 «Гармония» комбинированного вида г.Орска»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500174"/>
            <a:ext cx="7572428" cy="17859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Тема : «Знакомство детей с </a:t>
            </a:r>
            <a:r>
              <a:rPr lang="ru-RU" sz="3200" dirty="0" smtClean="0">
                <a:solidFill>
                  <a:schemeClr val="bg1"/>
                </a:solidFill>
              </a:rPr>
              <a:t>белорусским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национальным костюмом»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5429264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Подготовила: </a:t>
            </a:r>
            <a:r>
              <a:rPr lang="ru-RU" dirty="0" err="1" smtClean="0">
                <a:solidFill>
                  <a:srgbClr val="002060"/>
                </a:solidFill>
              </a:rPr>
              <a:t>Косягина</a:t>
            </a:r>
            <a:r>
              <a:rPr lang="ru-RU" dirty="0" smtClean="0">
                <a:solidFill>
                  <a:srgbClr val="002060"/>
                </a:solidFill>
              </a:rPr>
              <a:t> Татьяна Николаевна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Орск 2022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s://voblerone.com/wp-content/uploads/2017/05/224525082_vyshivanki_kollaz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286124"/>
            <a:ext cx="4720102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sz="6700" b="1" dirty="0" smtClean="0">
                <a:solidFill>
                  <a:schemeClr val="bg1"/>
                </a:solidFill>
              </a:rPr>
              <a:t>Юбка       Фартук  </a:t>
            </a:r>
            <a:endParaRPr lang="ru-RU" sz="67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belorusskij-nacionalnyj-kostyum--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1500174"/>
            <a:ext cx="3183157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LK2A1468-copy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00562" y="1500174"/>
            <a:ext cx="3669041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Безрукавка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3c0d7764535a1124dd806158bdb84392--folk-costume-eastern-europ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3600001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3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29190" y="1428736"/>
            <a:ext cx="3398400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Головные уборы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belorusskij-nacionalnyj-kostyum--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1571612"/>
            <a:ext cx="3457299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2f94173ba6b81b5a4e04f86ad70fc59b--gray-skirt-folk-fashion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72066" y="1571612"/>
            <a:ext cx="3444324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Обувь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142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1643050"/>
            <a:ext cx="3257228" cy="432000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Belarusian_National-Dress-03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357298"/>
            <a:ext cx="3500462" cy="1828808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4" name="Picture 2" descr="C:\Users\Userman\Desktop\белорусские костюмы\Belarusian_National-Dress-0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355154"/>
            <a:ext cx="3429024" cy="3288556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Детская одежда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b6b57d4ea4c35d912f7b15374720a21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3444324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belorusskij-nacionalnyj-kostyum--4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857752" y="1500174"/>
            <a:ext cx="3444324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857232"/>
            <a:ext cx="750099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Цель: </a:t>
            </a:r>
            <a:r>
              <a:rPr lang="ru-RU" sz="2400" dirty="0" smtClean="0">
                <a:solidFill>
                  <a:srgbClr val="002060"/>
                </a:solidFill>
              </a:rPr>
              <a:t>Приобщение детей дошкольного возраста к национальным традициям, воспитание уважения к народному костюму, развитие интереса к народной культуре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Задачи:     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1. Знакомить детей с белорусским национальным костюмом, дать знания о назначении отдельных его частей.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2.  Дать представление о костюме как элементе традиционной культуры белорусского народа, его культурной ценности.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3.  Воспитывать патриотические чувства и интерес к истории России, чувство гордости за её богатство.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Белорусский национальный костюм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belorusskij-nacionalnyj-kostyum--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1571612"/>
            <a:ext cx="3491507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1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14876" y="1571612"/>
            <a:ext cx="3550686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Мужской костюм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poduct-images_22614.jpg.pagespeed.ce.IwxHT2lwjH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1571612"/>
            <a:ext cx="3467369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belorusskij-nacionalnyj-kostyum--1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29190" y="1571612"/>
            <a:ext cx="3296842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Ноговицы (портки)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pr_6a52f85dfe301e1eda60a9b90501eac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500166" y="1643050"/>
            <a:ext cx="260241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e85212c12ea8e10c39832d4ea437--russkij-stil-porty-muzhskie-len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72066" y="1643050"/>
            <a:ext cx="2914699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Головные уборы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93ac73d3b55d73eea78bd57f18m6--aksessuary-magerka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1500174"/>
            <a:ext cx="3240000" cy="216000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264243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29190" y="1571612"/>
            <a:ext cx="3239999" cy="216000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Userman\Desktop\белорусские костюмы\Ablavuh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4143380"/>
            <a:ext cx="3927273" cy="216000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Обувь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image-1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71736" y="4286256"/>
            <a:ext cx="3832258" cy="216000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5" name="Picture 1" descr="C:\Users\Userman\Desktop\белорусские костюмы\belorusskij-nacionalnyj-kostyum--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2640000" cy="216000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Содержимое 8" descr="1421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1142976" y="1571612"/>
            <a:ext cx="2769478" cy="216000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Женский костюм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belorusskij-nacionalnyj-kostyum--2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1643050"/>
            <a:ext cx="3677838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belorusskij-nacionalnyj-kostyum--3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643050"/>
            <a:ext cx="3327568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Рубаха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89730191_large_d490e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3502703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LK2A1451-copy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29190" y="1571612"/>
            <a:ext cx="3327567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57</Words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Тема : «Знакомство детей с белорусским  национальным костюмом» </vt:lpstr>
      <vt:lpstr>Слайд 2</vt:lpstr>
      <vt:lpstr>Белорусский национальный костюм</vt:lpstr>
      <vt:lpstr>Мужской костюм</vt:lpstr>
      <vt:lpstr>Ноговицы (портки)</vt:lpstr>
      <vt:lpstr>Головные уборы</vt:lpstr>
      <vt:lpstr>Обувь</vt:lpstr>
      <vt:lpstr>Женский костюм</vt:lpstr>
      <vt:lpstr>Рубаха</vt:lpstr>
      <vt:lpstr>    Юбка       Фартук  </vt:lpstr>
      <vt:lpstr>Безрукавка</vt:lpstr>
      <vt:lpstr>Головные уборы</vt:lpstr>
      <vt:lpstr>Обувь</vt:lpstr>
      <vt:lpstr>Детская одежда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«Белорусский национальный костюм»</dc:title>
  <dc:creator>Userman</dc:creator>
  <cp:lastModifiedBy>Татьяна</cp:lastModifiedBy>
  <cp:revision>31</cp:revision>
  <dcterms:created xsi:type="dcterms:W3CDTF">2019-02-02T15:12:01Z</dcterms:created>
  <dcterms:modified xsi:type="dcterms:W3CDTF">2022-11-23T18:54:16Z</dcterms:modified>
</cp:coreProperties>
</file>