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5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2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6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3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1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2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9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C5F1-2823-42C2-B1EF-CC52BF779587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67D0-BEAB-47CA-B284-C92D37D543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1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earningapps.org/watch?v=pn0k3zuwk2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924" y="211015"/>
            <a:ext cx="11224846" cy="4730261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31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</a:t>
            </a:r>
            <a:r>
              <a:rPr lang="ru-RU" sz="3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«Новому времени – новые решения</a:t>
            </a:r>
            <a:r>
              <a:rPr lang="ru-RU" sz="31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трек: «Дорога в будущее»: конкурс дидактических игр с применением ИКТ.</a:t>
            </a:r>
            <a:r>
              <a:rPr lang="ru-RU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97617" y="5240215"/>
            <a:ext cx="4730261" cy="16177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«Гармония»</a:t>
            </a:r>
          </a:p>
          <a:p>
            <a:r>
              <a:rPr 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123 «Гармония»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365126"/>
            <a:ext cx="11799277" cy="13229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ресурса: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«Семейные обычаи и традиции»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 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://learningapps.org/watch?v=pn0k3zuwk23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15" y="2491059"/>
            <a:ext cx="5627077" cy="43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6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292" y="422031"/>
            <a:ext cx="11359662" cy="61194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дошкольников, для которых предназначен ресурс: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7 лет</a:t>
            </a:r>
          </a:p>
          <a:p>
            <a:pPr marL="0" indent="0">
              <a:buNone/>
            </a:pP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 </a:t>
            </a:r>
            <a:r>
              <a:rPr lang="ru-RU" sz="4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дошкольников: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Групповая/индивидуальная</a:t>
            </a:r>
          </a:p>
          <a:p>
            <a:pPr marL="0" indent="0">
              <a:buNone/>
            </a:pP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4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ресурса: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модуль 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4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ресурса: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</a:p>
        </p:txBody>
      </p:sp>
    </p:spTree>
    <p:extLst>
      <p:ext uri="{BB962C8B-B14F-4D97-AF65-F5344CB8AC3E}">
        <p14:creationId xmlns:p14="http://schemas.microsoft.com/office/powerpoint/2010/main" val="77030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816" y="791308"/>
            <a:ext cx="10585938" cy="5328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4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представлений о нравственных ценностях и семейных традициях, обратить внимание детей на значимость семейных ценностей и традиций для установления благоприятных семейных отношений как залога жизненного успеха человека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0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215" y="650631"/>
            <a:ext cx="11078307" cy="5503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Сформировать у детей понятие «семья», «семейные традиции и ценности».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Способствовать развитию познавательных и интеллектуальных способностей детей, положительных эмоций и чувств, связанных с данной темой.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доброе отношение и уважение к членам семьи.</a:t>
            </a:r>
          </a:p>
        </p:txBody>
      </p:sp>
    </p:spTree>
    <p:extLst>
      <p:ext uri="{BB962C8B-B14F-4D97-AF65-F5344CB8AC3E}">
        <p14:creationId xmlns:p14="http://schemas.microsoft.com/office/powerpoint/2010/main" val="129134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55" y="404446"/>
            <a:ext cx="11447584" cy="6172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 формировании нравственной личности играют семейные традиции. То, что ребёнок с детских лет приобретает в семье, он сохраняет в течение всей своей последующей жизни. Национальные семейные традиции – это фундамент, на котором строятся крепкие идейные и моральные ценности: идеалы, мировоззрения, нормы, и правила человеческого поведения. Возрождение и поддержка семейных традиций - необходимое условие духовного возрождения общества. Важно с младшего школьного возраста развивать познавательный интерес к семейным традициям и обычаям. Дошкольникам в процессе игры представится возможность актуализировать уже известную информацию о семейных обычаях и традициях.</a:t>
            </a:r>
          </a:p>
        </p:txBody>
      </p:sp>
    </p:spTree>
    <p:extLst>
      <p:ext uri="{BB962C8B-B14F-4D97-AF65-F5344CB8AC3E}">
        <p14:creationId xmlns:p14="http://schemas.microsoft.com/office/powerpoint/2010/main" val="227239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292" y="509954"/>
            <a:ext cx="11201400" cy="61018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использованию </a:t>
            </a: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носит познавательный и развивающий характер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Правила: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прочитать текст, который написан в рамочках, а уже потом подберите к каждому высказыванию подходящую картинку, соединив их вместе. Если вы правильно выполните задание, то соединенные вами текст и картинка исчезнут с экрана. Если же вы допустили ошибку, то вокруг высказывания и картинки появится красная рамочка. Это означает, что вам нужно будет подумать еще!</a:t>
            </a:r>
          </a:p>
        </p:txBody>
      </p:sp>
    </p:spTree>
    <p:extLst>
      <p:ext uri="{BB962C8B-B14F-4D97-AF65-F5344CB8AC3E}">
        <p14:creationId xmlns:p14="http://schemas.microsoft.com/office/powerpoint/2010/main" val="127778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576109"/>
            <a:ext cx="5356876" cy="40176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38" y="2118947"/>
            <a:ext cx="5416061" cy="4062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00118" y="800072"/>
            <a:ext cx="53317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обучения: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мультимедиа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369" y="5073135"/>
            <a:ext cx="54961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интерактивная игра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«Семейные обычаи и традиции»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7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723" y="2669685"/>
            <a:ext cx="11125200" cy="1462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07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341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Педагогический хакатон «Новому времени – новые решения»   Четвертый трек: «Дорога в будущее»: конкурс дидактических игр с применением ИКТ. </vt:lpstr>
      <vt:lpstr>Название ресурса: Интерактивная игра «Семейные обычаи и традиции»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хакатон «Новому времени – новые решения»   Четвертый трек: «Дорога в будущее»: конкурс дидактических игр с применением ИКТ.</dc:title>
  <dc:creator>Учетная запись Майкрософт</dc:creator>
  <cp:lastModifiedBy>Учетная запись Майкрософт</cp:lastModifiedBy>
  <cp:revision>6</cp:revision>
  <dcterms:created xsi:type="dcterms:W3CDTF">2023-05-18T07:49:11Z</dcterms:created>
  <dcterms:modified xsi:type="dcterms:W3CDTF">2023-05-18T08:34:33Z</dcterms:modified>
</cp:coreProperties>
</file>