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833A2-ADED-4163-A3E5-513941AE25D9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2A17-4A08-42FC-A995-14400F8DD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00013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dirty="0">
                <a:solidFill>
                  <a:schemeClr val="bg1">
                    <a:lumMod val="95000"/>
                  </a:schemeClr>
                </a:solidFill>
              </a:rPr>
              <a:t>муниципальное дошкольное образовательное  автономное учреждение</a:t>
            </a:r>
            <a:r>
              <a:rPr lang="ru-RU" sz="1800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800" dirty="0">
                <a:solidFill>
                  <a:schemeClr val="bg1">
                    <a:lumMod val="95000"/>
                  </a:schemeClr>
                </a:solidFill>
              </a:rPr>
              <a:t>«Детский сад №123 « Гармония» комбинированного вида г.Орска»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214422"/>
            <a:ext cx="7786742" cy="5072098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ДНЕВНИК ДЕКАДЫ</a:t>
            </a:r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FFC000"/>
                </a:solidFill>
              </a:rPr>
              <a:t>«ЮНЫЕ ПОКОРИТЕЛИ КОСМОСА»</a:t>
            </a:r>
          </a:p>
          <a:p>
            <a:r>
              <a:rPr lang="ru-RU" sz="4000" b="1" i="1" dirty="0">
                <a:solidFill>
                  <a:srgbClr val="FFC000"/>
                </a:solidFill>
              </a:rPr>
              <a:t>г</a:t>
            </a:r>
            <a:r>
              <a:rPr lang="ru-RU" sz="4000" b="1" i="1" dirty="0" smtClean="0">
                <a:solidFill>
                  <a:srgbClr val="FFC000"/>
                </a:solidFill>
              </a:rPr>
              <a:t>руппа «Непоседы»</a:t>
            </a:r>
          </a:p>
          <a:p>
            <a:endParaRPr lang="ru-RU" sz="4000" b="1" i="1" dirty="0">
              <a:solidFill>
                <a:srgbClr val="FFC000"/>
              </a:solidFill>
            </a:endParaRPr>
          </a:p>
          <a:p>
            <a:endParaRPr lang="ru-RU" sz="4000" b="1" i="1" dirty="0" smtClean="0">
              <a:solidFill>
                <a:srgbClr val="FFC000"/>
              </a:solidFill>
            </a:endParaRPr>
          </a:p>
          <a:p>
            <a:endParaRPr lang="ru-RU" sz="4000" b="1" i="1" dirty="0" smtClean="0">
              <a:solidFill>
                <a:srgbClr val="FFC000"/>
              </a:solidFill>
            </a:endParaRPr>
          </a:p>
          <a:p>
            <a:endParaRPr lang="ru-RU" sz="4000" b="1" i="1" dirty="0" smtClean="0">
              <a:solidFill>
                <a:srgbClr val="FFC000"/>
              </a:solidFill>
            </a:endParaRPr>
          </a:p>
          <a:p>
            <a:endParaRPr lang="ru-RU" sz="4000" b="1" i="1" dirty="0" smtClean="0">
              <a:solidFill>
                <a:srgbClr val="FFC000"/>
              </a:solidFill>
            </a:endParaRPr>
          </a:p>
          <a:p>
            <a:r>
              <a:rPr lang="ru-RU" sz="2800" b="1" i="1" dirty="0" smtClean="0">
                <a:solidFill>
                  <a:srgbClr val="FFC000"/>
                </a:solidFill>
              </a:rPr>
              <a:t>Воспитатель:</a:t>
            </a:r>
          </a:p>
          <a:p>
            <a:r>
              <a:rPr lang="ru-RU" sz="2800" b="1" i="1" dirty="0" smtClean="0">
                <a:solidFill>
                  <a:srgbClr val="FFC000"/>
                </a:solidFill>
              </a:rPr>
              <a:t> </a:t>
            </a:r>
            <a:r>
              <a:rPr lang="ru-RU" sz="2800" b="1" i="1" dirty="0" err="1" smtClean="0">
                <a:solidFill>
                  <a:srgbClr val="FFC000"/>
                </a:solidFill>
              </a:rPr>
              <a:t>Косягина</a:t>
            </a:r>
            <a:r>
              <a:rPr lang="ru-RU" sz="2800" b="1" i="1" dirty="0" smtClean="0">
                <a:solidFill>
                  <a:srgbClr val="FFC000"/>
                </a:solidFill>
              </a:rPr>
              <a:t> Татьяна Николаевна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  <p:pic>
        <p:nvPicPr>
          <p:cNvPr id="4" name="Рисунок 3" descr="lKhvLfFUbBg.jpg"/>
          <p:cNvPicPr>
            <a:picLocks noChangeAspect="1"/>
          </p:cNvPicPr>
          <p:nvPr/>
        </p:nvPicPr>
        <p:blipFill>
          <a:blip r:embed="rId3" cstate="print"/>
          <a:srcRect l="4687" t="4166" r="2343" b="3125"/>
          <a:stretch>
            <a:fillRect/>
          </a:stretch>
        </p:blipFill>
        <p:spPr>
          <a:xfrm>
            <a:off x="2857488" y="2714620"/>
            <a:ext cx="3143272" cy="235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9 день 09.04.2021 г. –</a:t>
            </a:r>
            <a:r>
              <a:rPr lang="ru-RU" sz="31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заполнение Дневника декады (в разделе 9 день декады)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161" t="5682" r="7030" b="10663"/>
          <a:stretch>
            <a:fillRect/>
          </a:stretch>
        </p:blipFill>
        <p:spPr bwMode="auto">
          <a:xfrm rot="21350529">
            <a:off x="119790" y="1245657"/>
            <a:ext cx="4929222" cy="3483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ф9.jpg"/>
          <p:cNvPicPr>
            <a:picLocks noChangeAspect="1"/>
          </p:cNvPicPr>
          <p:nvPr/>
        </p:nvPicPr>
        <p:blipFill>
          <a:blip r:embed="rId3" cstate="print"/>
          <a:srcRect l="2777" t="37500" r="19444" b="4166"/>
          <a:stretch>
            <a:fillRect/>
          </a:stretch>
        </p:blipFill>
        <p:spPr>
          <a:xfrm>
            <a:off x="6000760" y="1142984"/>
            <a:ext cx="235745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929066"/>
            <a:ext cx="3571868" cy="267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Акция «Улыбка Гагарина»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 descr="улыб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428736"/>
            <a:ext cx="7215206" cy="480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день 01.04.2021 г. – проведение тематических образовательных мероприятий с детьми дошкольного возраста.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Содержимое 3" descr="C:\Users\Татьяна\Desktop\космос\ZRocdJjuC4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11129">
            <a:off x="335134" y="183534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Татьяна\Desktop\космос\s_aa7c8ae4a687dd20e0200307bdf2ce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571612"/>
            <a:ext cx="2349537" cy="2274711"/>
          </a:xfrm>
          <a:prstGeom prst="rect">
            <a:avLst/>
          </a:prstGeom>
          <a:noFill/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4214818"/>
            <a:ext cx="3143240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 день 02.04.2021 г. – презентации, посвященные 60 </a:t>
            </a:r>
            <a:r>
              <a:rPr lang="ru-RU" sz="31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летию</a:t>
            </a:r>
            <a:r>
              <a:rPr lang="ru-RU" sz="31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- Дню Космонавтики.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0550" t="19888" r="8358" b="7506"/>
          <a:stretch>
            <a:fillRect/>
          </a:stretch>
        </p:blipFill>
        <p:spPr bwMode="auto">
          <a:xfrm rot="322994">
            <a:off x="3428606" y="1455152"/>
            <a:ext cx="5286412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Татьяна\Desktop\космос\s_aa7c8ae4a687dd20e0200307bdf2cecb —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14488"/>
            <a:ext cx="2085979" cy="2007262"/>
          </a:xfrm>
          <a:prstGeom prst="rect">
            <a:avLst/>
          </a:prstGeom>
          <a:noFill/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143380"/>
            <a:ext cx="3143240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 день 03.04.2021 г. – фотографий детей с космическими атрибутами.</a:t>
            </a:r>
            <a:r>
              <a:rPr lang="ru-RU" sz="3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endParaRPr lang="ru-RU" sz="31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Содержимое 3" descr="C:\Users\Татьяна\Desktop\космос\EUyJDTIYS2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69393">
            <a:off x="783615" y="1843657"/>
            <a:ext cx="3437971" cy="361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Татьяна\Desktop\космос\s_aa7c8ae4a687dd20e0200307bdf2cecb — копия — копия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214422"/>
            <a:ext cx="2214578" cy="2200290"/>
          </a:xfrm>
          <a:prstGeom prst="rect">
            <a:avLst/>
          </a:prstGeom>
          <a:noFill/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929066"/>
            <a:ext cx="3428992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3191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 день 04.04.2021 г. – </a:t>
            </a:r>
            <a:r>
              <a:rPr lang="ru-RU" sz="31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коллаж</a:t>
            </a:r>
            <a:br>
              <a:rPr lang="ru-RU" sz="31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31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1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«Полет Ю. Гагарина в Космос».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C:\Users\Татьяна\Desktop\космос\Bz-mfg2eTy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76237">
            <a:off x="4625946" y="1571764"/>
            <a:ext cx="4136893" cy="383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Татьяна\Desktop\космос\s_aa7c8ae4a687dd20e0200307bdf2cecb — копия — копия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14422"/>
            <a:ext cx="2484404" cy="2500330"/>
          </a:xfrm>
          <a:prstGeom prst="rect">
            <a:avLst/>
          </a:prstGeom>
          <a:noFill/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857628"/>
            <a:ext cx="3714744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 день 05.04.2021 г. – конкурсы для педагогов.</a:t>
            </a: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5.1. </a:t>
            </a:r>
            <a:r>
              <a:rPr lang="ru-RU" sz="28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Разработка дидактических игр</a:t>
            </a:r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по заявленной теме</a:t>
            </a:r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6071" t="12268" r="13463" b="6761"/>
          <a:stretch>
            <a:fillRect/>
          </a:stretch>
        </p:blipFill>
        <p:spPr bwMode="auto">
          <a:xfrm rot="21393185">
            <a:off x="281469" y="1620453"/>
            <a:ext cx="407196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Татьяна\Desktop\космос\игра космический бой\й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2865443" cy="2365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/>
          <a:srcRect l="11518" t="13978" r="9112" b="13978"/>
          <a:stretch>
            <a:fillRect/>
          </a:stretch>
        </p:blipFill>
        <p:spPr bwMode="auto">
          <a:xfrm rot="251983">
            <a:off x="4795338" y="1645025"/>
            <a:ext cx="4041869" cy="2345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393414"/>
            <a:ext cx="2928925" cy="219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ф3.jpg"/>
          <p:cNvPicPr>
            <a:picLocks noChangeAspect="1"/>
          </p:cNvPicPr>
          <p:nvPr/>
        </p:nvPicPr>
        <p:blipFill>
          <a:blip r:embed="rId6" cstate="print"/>
          <a:srcRect t="39584" r="13888"/>
          <a:stretch>
            <a:fillRect/>
          </a:stretch>
        </p:blipFill>
        <p:spPr>
          <a:xfrm>
            <a:off x="3357554" y="4500570"/>
            <a:ext cx="2071702" cy="193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 день 06.04.2021 г. – конкурсы для детей.</a:t>
            </a:r>
            <a:r>
              <a:rPr lang="ru-RU" sz="3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3100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6.1. Конкурс на лучший рисунок посвященный 60 </a:t>
            </a:r>
            <a:r>
              <a:rPr lang="ru-RU" sz="3100" u="sng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летию</a:t>
            </a:r>
            <a:r>
              <a:rPr lang="ru-RU" sz="3100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- Дню Космонавтики.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C:\Users\Татьяна\Desktop\космос\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31713">
            <a:off x="500034" y="1500174"/>
            <a:ext cx="1840112" cy="226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Татьяна\Desktop\космос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736"/>
            <a:ext cx="185738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Татьяна\Desktop\космос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428736"/>
            <a:ext cx="185738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Татьяна\Desktop\космос\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3774">
            <a:off x="6635424" y="1574561"/>
            <a:ext cx="1729671" cy="2295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4429132"/>
            <a:ext cx="2500298" cy="187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ф4.jpg"/>
          <p:cNvPicPr>
            <a:picLocks noChangeAspect="1"/>
          </p:cNvPicPr>
          <p:nvPr/>
        </p:nvPicPr>
        <p:blipFill>
          <a:blip r:embed="rId7" cstate="print"/>
          <a:srcRect l="2777" t="41667" r="18055"/>
          <a:stretch>
            <a:fillRect/>
          </a:stretch>
        </p:blipFill>
        <p:spPr>
          <a:xfrm>
            <a:off x="3428992" y="4071942"/>
            <a:ext cx="2544969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8"/>
          <a:srcRect l="13923" t="13587" r="11518" b="11445"/>
          <a:stretch>
            <a:fillRect/>
          </a:stretch>
        </p:blipFill>
        <p:spPr bwMode="auto">
          <a:xfrm>
            <a:off x="0" y="4357694"/>
            <a:ext cx="3214710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7 день 07.04.2021г. – </a:t>
            </a:r>
            <a:r>
              <a:rPr lang="ru-RU" sz="31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онлайн</a:t>
            </a:r>
            <a:r>
              <a:rPr lang="ru-RU" sz="3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викторина для детей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Татьяна\Desktop\космос\VomVHVgxZG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20819">
            <a:off x="378190" y="1369124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 cstate="print"/>
          <a:srcRect l="11718" b="15625"/>
          <a:stretch>
            <a:fillRect/>
          </a:stretch>
        </p:blipFill>
        <p:spPr>
          <a:xfrm>
            <a:off x="5072066" y="3786190"/>
            <a:ext cx="3786182" cy="2713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ф5.jpg"/>
          <p:cNvPicPr>
            <a:picLocks noChangeAspect="1"/>
          </p:cNvPicPr>
          <p:nvPr/>
        </p:nvPicPr>
        <p:blipFill>
          <a:blip r:embed="rId4" cstate="print"/>
          <a:srcRect l="5555" t="39583" r="18055" b="4166"/>
          <a:stretch>
            <a:fillRect/>
          </a:stretch>
        </p:blipFill>
        <p:spPr>
          <a:xfrm>
            <a:off x="5715008" y="1000108"/>
            <a:ext cx="2428892" cy="2384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8 день 08.04.2021 г. – </a:t>
            </a:r>
            <a:r>
              <a:rPr lang="ru-RU" sz="31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творческая выставка «Космос глазами детей» </a:t>
            </a:r>
            <a:endParaRPr lang="ru-RU" sz="3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Содержимое 3" descr="C:\Users\Татьяна\Desktop\космос\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1661243" cy="2094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Татьяна\Desktop\космос\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357298"/>
            <a:ext cx="164307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Татьяна\Desktop\космос\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571612"/>
            <a:ext cx="164307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Татьяна\Desktop\космос\вик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714752"/>
            <a:ext cx="2878462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ф6.jpg"/>
          <p:cNvPicPr>
            <a:picLocks noChangeAspect="1"/>
          </p:cNvPicPr>
          <p:nvPr/>
        </p:nvPicPr>
        <p:blipFill>
          <a:blip r:embed="rId6" cstate="print"/>
          <a:srcRect l="2777" t="37500" r="11111" b="3125"/>
          <a:stretch>
            <a:fillRect/>
          </a:stretch>
        </p:blipFill>
        <p:spPr>
          <a:xfrm>
            <a:off x="357158" y="4000504"/>
            <a:ext cx="2286016" cy="2101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3929066"/>
            <a:ext cx="2881300" cy="216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135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дошкольное образовательное  автономное учреждение «Детский сад №123 « Гармония» комбинированного вида г.Орска» </vt:lpstr>
      <vt:lpstr>1 день 01.04.2021 г. – проведение тематических образовательных мероприятий с детьми дошкольного возраста. </vt:lpstr>
      <vt:lpstr>2 день 02.04.2021 г. – презентации, посвященные 60 летию - Дню Космонавтики. </vt:lpstr>
      <vt:lpstr> 3 день 03.04.2021 г. – фотографий детей с космическими атрибутами. </vt:lpstr>
      <vt:lpstr>4 день 04.04.2021 г. – коллаж  «Полет Ю. Гагарина в Космос». </vt:lpstr>
      <vt:lpstr>5 день 05.04.2021 г. – конкурсы для педагогов. 5.1. Разработка дидактических игр по заявленной теме</vt:lpstr>
      <vt:lpstr>6 день 06.04.2021 г. – конкурсы для детей. 6.1. Конкурс на лучший рисунок посвященный 60 летию - Дню Космонавтики. </vt:lpstr>
      <vt:lpstr>7 день 07.04.2021г. – онлайн викторина для детей </vt:lpstr>
      <vt:lpstr>8 день 08.04.2021 г. – творческая выставка «Космос глазами детей» </vt:lpstr>
      <vt:lpstr>9 день 09.04.2021 г. – заполнение Дневника декады (в разделе 9 день декады) </vt:lpstr>
      <vt:lpstr>Акция «Улыбка Гагарина»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автономное учреждение «Детский сад №123 « Гармония» комбинированного вида г.Орска» </dc:title>
  <dc:creator>Татьяна</dc:creator>
  <cp:lastModifiedBy>Татьяна</cp:lastModifiedBy>
  <cp:revision>4</cp:revision>
  <dcterms:created xsi:type="dcterms:W3CDTF">2021-04-08T18:44:39Z</dcterms:created>
  <dcterms:modified xsi:type="dcterms:W3CDTF">2021-04-09T08:10:18Z</dcterms:modified>
</cp:coreProperties>
</file>