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98B2-A3B9-4601-9288-12DBF005643A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Мастер – класс: «</a:t>
            </a:r>
            <a:r>
              <a:rPr lang="ru-RU" b="1" i="1" dirty="0" err="1" smtClean="0">
                <a:solidFill>
                  <a:srgbClr val="C00000"/>
                </a:solidFill>
              </a:rPr>
              <a:t>Квест</a:t>
            </a:r>
            <a:r>
              <a:rPr lang="ru-RU" b="1" i="1" dirty="0" smtClean="0">
                <a:solidFill>
                  <a:srgbClr val="C00000"/>
                </a:solidFill>
              </a:rPr>
              <a:t> – игра современная игровая технология в работе с дошкольниками»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7415242" cy="2138362"/>
          </a:xfrm>
        </p:spPr>
        <p:txBody>
          <a:bodyPr>
            <a:normAutofit fontScale="25000" lnSpcReduction="20000"/>
          </a:bodyPr>
          <a:lstStyle/>
          <a:p>
            <a:endParaRPr lang="ru-RU" sz="4500" dirty="0" smtClean="0">
              <a:solidFill>
                <a:schemeClr val="tx1"/>
              </a:solidFill>
            </a:endParaRPr>
          </a:p>
          <a:p>
            <a:endParaRPr lang="ru-RU" sz="9600" b="1" i="1" dirty="0" smtClean="0">
              <a:solidFill>
                <a:schemeClr val="tx2"/>
              </a:solidFill>
            </a:endParaRPr>
          </a:p>
          <a:p>
            <a:pPr algn="r"/>
            <a:endParaRPr lang="ru-RU" sz="9600" b="1" i="1" dirty="0" smtClean="0">
              <a:solidFill>
                <a:schemeClr val="tx2"/>
              </a:solidFill>
            </a:endParaRPr>
          </a:p>
          <a:p>
            <a:pPr algn="r"/>
            <a:r>
              <a:rPr lang="ru-RU" sz="9600" b="1" i="1" dirty="0" smtClean="0">
                <a:solidFill>
                  <a:schemeClr val="bg1"/>
                </a:solidFill>
              </a:rPr>
              <a:t>Воспитатель: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Косягина</a:t>
            </a:r>
            <a:r>
              <a:rPr lang="ru-RU" sz="9600" dirty="0" smtClean="0">
                <a:solidFill>
                  <a:schemeClr val="bg1"/>
                </a:solidFill>
              </a:rPr>
              <a:t> Татьяна Николаевна</a:t>
            </a:r>
          </a:p>
          <a:p>
            <a:pPr algn="r"/>
            <a:r>
              <a:rPr lang="ru-RU" sz="9600" dirty="0" smtClean="0">
                <a:solidFill>
                  <a:schemeClr val="bg1"/>
                </a:solidFill>
              </a:rPr>
              <a:t>Березина Ирина Михайловна</a:t>
            </a:r>
          </a:p>
          <a:p>
            <a:r>
              <a:rPr lang="ru-RU" sz="96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sz="96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sz="96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Орск 2022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№123 « Гармония» комбинированного вида г.Орска»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netboardme-cf1.s3.amazonaws.com/published/150050/files/s_8f7ba5f30f798f30c23fe2d876979b0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600000" cy="3600000"/>
          </a:xfrm>
          <a:prstGeom prst="rect">
            <a:avLst/>
          </a:prstGeom>
          <a:noFill/>
        </p:spPr>
      </p:pic>
      <p:pic>
        <p:nvPicPr>
          <p:cNvPr id="23556" name="Picture 4" descr="https://netboardme-cf1.s3.amazonaws.com/published/150050/files/s_174c203989b1eb79b73d60d742c63c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42873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v1TBGEzfj21PllSiYFP8xlUOusoJ6tN7ZLJxMY_Nqb_yMeWnH50Ts90YEkdnV6nShNFn1oO2W9_pq67raNhB0-Z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8579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Поделиться с педагогами имеющимся опытом работы по использованию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технологии в работе с детьми.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Конкретизировать представления педагогов о принципах организации и содержании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игры;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 Предложить практические рекомендации, направленные на повышение эффективного 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технологии;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 Создать условия для профессионального общения, самореализации и стимулирования творческого потенциала педагогов.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5370" cy="35719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– это командная игра, но может быть и одиночной.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Идея командной игры проста – команды, перемещаясь по точкам, выполняют различные задания. Но изюминка в том, что, выполнив одно задание, дети получают подсказку к выполнению следующего, что является эффективным средством повышения мотивационной готовности к познанию и исследованию, а значит, есть возможность развивать когнитивные качества, необходимые ребенку в школе.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https://netboardme-cf1.s3.amazonaws.com/published/150050/files/s_4dd7cb26d02acdbf6c3ba9419b541f9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s://netboardme-cf1.s3.amazonaws.com/published/150050/files/s_a1f5cd90a057ee4184b31b980d96e8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 ходе организации работы дошкольников над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квестами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реализуются следующие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429156" cy="521497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вовлечение каждого ребенка в активный творческий процесс. Организация индивидуальной и групповой деятельности детей, выявление умений и способностей работать самостоятельно по теме.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развитие интереса к предмету, творческих способностей; воображения дошкольников, поисковой активности, стремления к новизне; формирование навыков исследовательской деятельности, публичных выступлений, умений самостоятельной работы; расширение кругозора, эрудиции.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воспитание толерантности, личной ответственности за выполнение работы.</a:t>
            </a:r>
          </a:p>
          <a:p>
            <a:endParaRPr lang="ru-RU" dirty="0"/>
          </a:p>
        </p:txBody>
      </p:sp>
      <p:pic>
        <p:nvPicPr>
          <p:cNvPr id="6146" name="Picture 2" descr="https://netboardme-cf1.s3.amazonaws.com/published/150050/files/s_ca3328ba94b7ea2578de7d5d343b0e8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2857496"/>
            <a:ext cx="2714644" cy="1143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800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285728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Доступность заданий 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500306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Системность</a:t>
            </a:r>
            <a:endParaRPr lang="ru-RU" sz="3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714884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Эмоциональная окрашенность заданий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57166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Разумность по времени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2357430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 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разных видов детской деятельности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4714884"/>
            <a:ext cx="2880000" cy="180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Наличие видимого конечного результата 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rot="5400000" flipH="1" flipV="1">
            <a:off x="4714877" y="2000243"/>
            <a:ext cx="714377" cy="1000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rot="16200000" flipV="1">
            <a:off x="3714745" y="2000241"/>
            <a:ext cx="785818" cy="928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</p:cNvCxnSpPr>
          <p:nvPr/>
        </p:nvCxnSpPr>
        <p:spPr>
          <a:xfrm rot="5400000">
            <a:off x="3294041" y="3753754"/>
            <a:ext cx="238828" cy="39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5"/>
          </p:cNvCxnSpPr>
          <p:nvPr/>
        </p:nvCxnSpPr>
        <p:spPr>
          <a:xfrm rot="16200000" flipH="1">
            <a:off x="5646851" y="3718034"/>
            <a:ext cx="167390" cy="3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4"/>
          </p:cNvCxnSpPr>
          <p:nvPr/>
        </p:nvCxnSpPr>
        <p:spPr>
          <a:xfrm rot="5400000">
            <a:off x="3893341" y="4107663"/>
            <a:ext cx="785819" cy="571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4"/>
          </p:cNvCxnSpPr>
          <p:nvPr/>
        </p:nvCxnSpPr>
        <p:spPr>
          <a:xfrm rot="16200000" flipH="1">
            <a:off x="4429123" y="4143381"/>
            <a:ext cx="857256" cy="57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00430" y="2500306"/>
            <a:ext cx="2214578" cy="15573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800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428604"/>
            <a:ext cx="288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должны быть безопасными.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143380"/>
            <a:ext cx="288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Недопустимо унижать достоинство ребенка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428604"/>
            <a:ext cx="288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Вопросы и задания должны соответствовать возрасту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4071942"/>
            <a:ext cx="288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Споры и конфликты надо решать мирно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1"/>
          </p:cNvCxnSpPr>
          <p:nvPr/>
        </p:nvCxnSpPr>
        <p:spPr>
          <a:xfrm rot="16200000" flipV="1">
            <a:off x="3477118" y="2380743"/>
            <a:ext cx="299505" cy="395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5405945" y="2380741"/>
            <a:ext cx="299505" cy="395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</p:cNvCxnSpPr>
          <p:nvPr/>
        </p:nvCxnSpPr>
        <p:spPr>
          <a:xfrm rot="5400000">
            <a:off x="3398533" y="3788602"/>
            <a:ext cx="385237" cy="467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5"/>
          </p:cNvCxnSpPr>
          <p:nvPr/>
        </p:nvCxnSpPr>
        <p:spPr>
          <a:xfrm rot="16200000" flipH="1">
            <a:off x="5360231" y="3860040"/>
            <a:ext cx="313801" cy="252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643470" cy="571504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Общая игровая цель– известна участникам с самого начала и определяет игровую «легенду», особенности и правила заданий. Независимо от того, заложен элемент соревнования в игру или нет, конечная игровая цель - общая для всех команд. Общая цель является главным «внутренним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мотиватором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программы».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Этапы игры. В процессе игры игроки последовательно движутся по этапам, решая различные задания (активные, логические, поисковые, творческие и пр.). Прохождение каждого этапа позволяет команде игроков перейти на следующий этап. Команда получает недостающую информацию, подсказку, снаряжение и т. п.</a:t>
            </a:r>
            <a:r>
              <a:rPr lang="ru-RU" sz="7200" dirty="0" smtClean="0"/>
              <a:t> 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Командный характер действий. Участники объединены в игровые команды, либо все находятся в одной команде. При прохождении этапов команда не разделяется, а действует сообща.</a:t>
            </a:r>
          </a:p>
          <a:p>
            <a:pPr algn="just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netboardme-cf1.s3.amazonaws.com/published/150050/files/s_411eb0b81c3fffff1dd8b07e975051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35758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Значение 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00108"/>
            <a:ext cx="4471990" cy="550072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1. Является привлекательной для ребёнка, позволяет активизировать его внимание и развивать познавательный интерес в ходе выполнения заданий.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2. Формирует у детей ощущение личной заинтересованности при выполнении задания.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3. Обогащает детей сходными впечатлениями для совместного обсуждения.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4. Формирует у детей унифицированную базу знаний и представлений, к которой можно обращаться во время работы в группе.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5. Позволяет воспитателю выделять для ознакомления те объекты, которые он считает наиболее значимыми с точки зрения решения образовательных задач в группе.</a:t>
            </a:r>
          </a:p>
          <a:p>
            <a:endParaRPr lang="ru-RU" dirty="0"/>
          </a:p>
        </p:txBody>
      </p:sp>
      <p:pic>
        <p:nvPicPr>
          <p:cNvPr id="2050" name="Picture 2" descr="https://netboardme-cf1.s3.amazonaws.com/published/150050/files/s_b2339dadab53a3019c936afc61d295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86808" cy="550072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1. Осуществлять педагогическую деятельность в соответствии с одним из принципов ФГОС ДО: «Реализация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 – эстетическое развитие ребенка»;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2. Способствовать реализации одной из задач ФГОС ДО: «Создание благоприятных условий развития способностей и творческого потенциала каждого ребенка»;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3. Обеспечить становление и развитие у ребенка одной из ключевых компетентностей на этапе завершения дошкольного образования : «ребенок обладает развитым воображением, которое реализуется в разных видах деятельности, и прежде всего в игре»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sz="3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- игра обладает огромным развивающим потенциалом; не только создает условия для поддержки и развития детских интересов и способностей, но и нацелена на развитие индивидуальности ребенка, его самостоятельности, инициативности, поисковой активности. Это, прежде всего, деятельность ребенка, в которой он самостоятельно или совместно с взрослым открывает новый практический опыт.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184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Мастер – класс: «Квест – игра современная игровая технология в работе с дошкольниками»   </vt:lpstr>
      <vt:lpstr>Слайд 2</vt:lpstr>
      <vt:lpstr>       Квест – это командная игра, но может быть и одиночной.         Идея командной игры проста – команды, перемещаясь по точкам, выполняют различные задания. Но изюминка в том, что, выполнив одно задание, дети получают подсказку к выполнению следующего, что является эффективным средством повышения мотивационной готовности к познанию и исследованию, а значит, есть возможность развивать когнитивные качества, необходимые ребенку в школе. </vt:lpstr>
      <vt:lpstr>В ходе организации работы дошкольников над квестами реализуются следующие задачи: </vt:lpstr>
      <vt:lpstr>Слайд 5</vt:lpstr>
      <vt:lpstr>Слайд 6</vt:lpstr>
      <vt:lpstr>Структура квеста </vt:lpstr>
      <vt:lpstr>Значение квест-игры : </vt:lpstr>
      <vt:lpstr>Ожидаемый результат: </vt:lpstr>
      <vt:lpstr>Слайд 10</vt:lpstr>
      <vt:lpstr> 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“Права ребёнка - обязанности родителей”  </dc:title>
  <dc:creator>Татьяна</dc:creator>
  <cp:lastModifiedBy>Татьяна</cp:lastModifiedBy>
  <cp:revision>13</cp:revision>
  <dcterms:created xsi:type="dcterms:W3CDTF">2021-02-24T16:05:36Z</dcterms:created>
  <dcterms:modified xsi:type="dcterms:W3CDTF">2022-10-19T17:48:15Z</dcterms:modified>
</cp:coreProperties>
</file>