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7" r:id="rId3"/>
    <p:sldId id="278" r:id="rId4"/>
    <p:sldId id="288" r:id="rId5"/>
    <p:sldId id="284" r:id="rId6"/>
    <p:sldId id="285" r:id="rId7"/>
    <p:sldId id="277" r:id="rId8"/>
    <p:sldId id="279" r:id="rId9"/>
    <p:sldId id="280" r:id="rId10"/>
    <p:sldId id="281" r:id="rId11"/>
    <p:sldId id="282" r:id="rId12"/>
    <p:sldId id="283" r:id="rId13"/>
    <p:sldId id="289" r:id="rId14"/>
    <p:sldId id="28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75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8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271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008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12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225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401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97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176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301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438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6E1A7-5C6F-4E0B-B741-6551E00DC786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53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84663" y="195943"/>
            <a:ext cx="83602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123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комбинированного вида г.Орска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5316583"/>
            <a:ext cx="121920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 воспитатель: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Косягина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Татьяна Николаевна,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Орск 2022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97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06731" y="1097280"/>
            <a:ext cx="83152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«Сюжетно-ролевые игры детей 4–5 лет»</a:t>
            </a:r>
            <a:endParaRPr lang="ru-RU" sz="4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https://sun9-west.userapi.com/sun9-1/s/v1/ig2/_0JuX2epz-FdawQjKz8EzzUCBSrPUea-dJaRy1YZ-A0t5bGAM0LN9cyZL74KS9u-SQ4gYMXlKmwGnoIpvOQ3if6N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 l="7103" t="14365"/>
          <a:stretch>
            <a:fillRect/>
          </a:stretch>
        </p:blipFill>
        <p:spPr bwMode="auto">
          <a:xfrm>
            <a:off x="3474720" y="2664822"/>
            <a:ext cx="4480560" cy="3097719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333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9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 — ролевая игра «Больница»</a:t>
            </a:r>
            <a:b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39" y="809897"/>
            <a:ext cx="11103429" cy="32004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 Избавиться от страха перед докторами ребенку поможет сюжет, связанный с поликлиникой.</a:t>
            </a:r>
          </a:p>
          <a:p>
            <a:pPr algn="just">
              <a:buNone/>
            </a:pPr>
            <a:r>
              <a:rPr lang="ru-RU" dirty="0" smtClean="0"/>
              <a:t>      Возникновению интереса к сюжетно-ролевой игре способствует чтение литературы по теме, например «Мой мишка» З. Александровой, А. Крылов «Заболел петух ангиной». Также можно провести беседы на тему больницы: «В каком кабинете работает врач?», «К какому врачу нужно обратиться мишке?». Интересным будет рисование с ребенком на тему лечения зверушек у Айболита.</a:t>
            </a:r>
          </a:p>
          <a:p>
            <a:pPr algn="just">
              <a:buNone/>
            </a:pPr>
            <a:r>
              <a:rPr lang="ru-RU" dirty="0" smtClean="0"/>
              <a:t>      Для игры понадобится докторский игровой набор и замещающие атрибуты: кубики, бруски, шарики, флакончики, трубочки, молоточки, аптечка и т. п.</a:t>
            </a:r>
          </a:p>
          <a:p>
            <a:endParaRPr lang="ru-RU" dirty="0"/>
          </a:p>
        </p:txBody>
      </p:sp>
      <p:pic>
        <p:nvPicPr>
          <p:cNvPr id="18434" name="Picture 2" descr="https://img.labirint.ru/rcimg/2c3be7ad15800639f5e0d49b3a2646a2/1920x1080/comments_pic/1202/02labrfpp1326127847.jpg?13261278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5850" y="3836545"/>
            <a:ext cx="3225277" cy="2714118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38" name="Picture 6" descr="https://sun9-west.userapi.com/sun9-47/s/v1/ig2/PXFBm4UitBRGoYXnDFKqsWkoxMO_wtAxI-TatjLEEsW-TnJkSDNt-gngQdZ_l-tvfWX0r_hSNlxIVpUMEzviJkQr.jpg?size=810x10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161" y="3827418"/>
            <a:ext cx="2561976" cy="27432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 — ролевая игра «Купание куклы»</a:t>
            </a:r>
            <a:b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263" y="953589"/>
            <a:ext cx="5826034" cy="54341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Если Ваш малыш не любит купаться, мыть голову, то предложите ему побыть кукольным родителем и поиграйте с ним в купание куклы. Капризы, скорее всего, больше не повторятся.</a:t>
            </a:r>
          </a:p>
          <a:p>
            <a:pPr algn="just">
              <a:buNone/>
            </a:pPr>
            <a:r>
              <a:rPr lang="ru-RU" dirty="0" smtClean="0"/>
              <a:t>     В этой игре у малыша будет возможность проявить о ком-то заботу, а также одновременно он сможет выучить названия туалетных принадлежностей.</a:t>
            </a:r>
          </a:p>
          <a:p>
            <a:pPr algn="just">
              <a:buNone/>
            </a:pPr>
            <a:r>
              <a:rPr lang="ru-RU" dirty="0" smtClean="0"/>
              <a:t>      Для игры Вам понадобятся: тазик или ванночка для кукол, кукла, которую можно мочить (лучше — пупсики, мочалка, мыло, полотенце, халатик.</a:t>
            </a:r>
          </a:p>
          <a:p>
            <a:endParaRPr lang="ru-RU" dirty="0"/>
          </a:p>
        </p:txBody>
      </p:sp>
      <p:pic>
        <p:nvPicPr>
          <p:cNvPr id="19458" name="Picture 2" descr="https://fsd.multiurok.ru/html/2021/05/19/s_60a56b405a1f6/1692090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5169" y="1672046"/>
            <a:ext cx="4445067" cy="3304903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 — ролевая игра «Накрываем на стол и приглашаем к столу»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25589" y="1528354"/>
            <a:ext cx="5828211" cy="464860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Чтобы научить ребенка правильно вести себя за столом, нужно не просто объяснять ему, как это делать. Гораздо важнее проиграть эту ситуацию, прожить ее.</a:t>
            </a:r>
          </a:p>
          <a:p>
            <a:pPr algn="just">
              <a:buNone/>
            </a:pPr>
            <a:r>
              <a:rPr lang="ru-RU" dirty="0" smtClean="0"/>
              <a:t>      Для игры понадобятся: столик и стульчики (можно настоящие, можно кукольные, </a:t>
            </a:r>
            <a:r>
              <a:rPr lang="ru-RU" dirty="0" err="1" smtClean="0"/>
              <a:t>посудка</a:t>
            </a:r>
            <a:r>
              <a:rPr lang="ru-RU" dirty="0" smtClean="0"/>
              <a:t>, салфетки, еда, чай, куклы-гости.</a:t>
            </a:r>
          </a:p>
          <a:p>
            <a:pPr algn="just">
              <a:buNone/>
            </a:pPr>
            <a:r>
              <a:rPr lang="ru-RU" dirty="0" smtClean="0"/>
              <a:t>      Как играть? Застелите стол скатертью, распределите места — кто где будет сидеть, разложите салфетки, сервируйте стол вместе с малышом, потом вежливо пригласите гостей за стол.</a:t>
            </a:r>
          </a:p>
          <a:p>
            <a:endParaRPr lang="ru-RU" dirty="0"/>
          </a:p>
        </p:txBody>
      </p:sp>
      <p:pic>
        <p:nvPicPr>
          <p:cNvPr id="20482" name="Picture 2" descr="https://proprikol.ru/wp-content/uploads/2021/03/kartinki-syuzhetno-rolevye-igr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535" y="2192246"/>
            <a:ext cx="3841610" cy="288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49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74" y="744583"/>
            <a:ext cx="5473337" cy="570846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Аналогичным образом можно поиграть с ребенком по сюжетам: «Большая уборка», «Парикмахерская», «Семейный выходной», «Лечим больного Аналогичным образом можно поиграть с ребенком по сюжетам: «Большая уборка», «Парикмахерская», «Семейный выходной», «Лечим больного медвежонка», «День рождения куклы», «Проезд в автобусе», «Строительство» и многое другое.</a:t>
            </a:r>
          </a:p>
          <a:p>
            <a:pPr algn="just">
              <a:buNone/>
            </a:pPr>
            <a:r>
              <a:rPr lang="ru-RU" dirty="0" smtClean="0"/>
              <a:t>        Таким образом игра - это важнейший вид деятельности. Она является эффективным средством формирования личности дошкольника, его </a:t>
            </a:r>
            <a:r>
              <a:rPr lang="ru-RU" dirty="0" err="1" smtClean="0"/>
              <a:t>мораль-волевых</a:t>
            </a:r>
            <a:r>
              <a:rPr lang="ru-RU" dirty="0" smtClean="0"/>
              <a:t> качеств, в игре реализуется потребность воздействия на мир.</a:t>
            </a:r>
          </a:p>
          <a:p>
            <a:endParaRPr lang="ru-RU" dirty="0"/>
          </a:p>
        </p:txBody>
      </p:sp>
      <p:pic>
        <p:nvPicPr>
          <p:cNvPr id="26626" name="Picture 2" descr="https://sun9-west.userapi.com/sun9-68/s/v1/ig2/qHcpis44OpY_MdaWMxgQUA_Oh4aBHQ7mc-uh28AaurmYlcY3T-MMvWfBAWKoqL24LCDGsmhCBo1MQW-TQEiLhImh.jpg?size=1280x96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496" y="219368"/>
            <a:ext cx="3763770" cy="2822828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28" name="Picture 4" descr="https://sun9-east.userapi.com/sun9-21/s/v1/ig2/gb5UqHi-Jkqg1xxT-OS68WCmbqUvrc5ygiq-uNa4xXhXK6LsSeLt3xixKEKG7xSWH-tlgtXNAyf-ofCZBc6kz3WA.jpg?size=810x10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9885" y="3291839"/>
            <a:ext cx="2860767" cy="329184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66651"/>
            <a:ext cx="10515600" cy="521031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родители,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играйте со своими детьми в сюжетно-ролевые игры, потому что игра – это не пустая забава!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9007"/>
            <a:ext cx="10515600" cy="195942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«Игра –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любознательности». В.А.Сухомлинский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514" y="1998617"/>
            <a:ext cx="5682343" cy="45720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Сюжетно-ролевая игра в возрасте 4-5 лет продолжает развиваться и занимает ведущее место в жизни детей. Ребенок в этом возрасте с увлечением выстраивает сюжеты, стремится к проигрыванию самых разнообразных ролей, становится более инициативным. Возросшие возможности позволяют ему выбрать тему и намечать замысел игры, обуславливать игровое пространство при помощи предметов, использовать в игре различные атрибуты. В этом возрасте мы воспитатели направляем свои усилия на обогащение ролевого поведения и взаимоотношений детей в игре, которые проявляются через диалог и игровое действие.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siteapi.org/U_f5Ir0EcQQa_aP2MoGvXkrQfaU=/fit-in/1024x768/29f2d775a29616c.ru.s.siteapi.org/img/och5jcollmowoc04g44wcog8sscw08"/>
          <p:cNvPicPr>
            <a:picLocks noChangeAspect="1" noChangeArrowheads="1"/>
          </p:cNvPicPr>
          <p:nvPr/>
        </p:nvPicPr>
        <p:blipFill>
          <a:blip r:embed="rId2"/>
          <a:srcRect r="23130" b="13114"/>
          <a:stretch>
            <a:fillRect/>
          </a:stretch>
        </p:blipFill>
        <p:spPr bwMode="auto">
          <a:xfrm>
            <a:off x="6922137" y="2312126"/>
            <a:ext cx="4487692" cy="338328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04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9451" y="274321"/>
            <a:ext cx="11194869" cy="338328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В настоящее время особенно актуален вопрос проблемы сюжетно-ролевой игры, ее организации в семье. Педагоги и психологи отмечают, что игровая деятельность претерпевает существенные изменения: занимает все меньше времени в жизнедеятельности дошкольника, вытесняется другими видами деятельности – просмотром ТВ, компьютерными играми (игры на современных </a:t>
            </a:r>
            <a:r>
              <a:rPr lang="ru-RU" dirty="0" err="1" smtClean="0"/>
              <a:t>айпадах</a:t>
            </a:r>
            <a:r>
              <a:rPr lang="ru-RU" dirty="0" smtClean="0"/>
              <a:t>, смартфонах, что безусловно отражается на общем развитии дошкольника, его общении со взрослыми и сверстниками.</a:t>
            </a:r>
          </a:p>
          <a:p>
            <a:endParaRPr lang="ru-RU" dirty="0"/>
          </a:p>
        </p:txBody>
      </p:sp>
      <p:pic>
        <p:nvPicPr>
          <p:cNvPr id="1026" name="Picture 2" descr="https://4.404content.com/1/FA/76/977931453659088107/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244" y="3788228"/>
            <a:ext cx="3818345" cy="288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http://klubmama.ru/uploads/posts/2022-08/1660705048_48-klubmama-ru-p-roditeli-s-detmi-delayut-podelki-foto-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4921" y="3762100"/>
            <a:ext cx="4320001" cy="288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95405" y="287384"/>
            <a:ext cx="6152605" cy="617873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детей пятого года жизни игра еще носит хаотичный характер: роли начавшись не доводится до логического конца; одни роли сменяются другими, сюжеты прерываются заменяясь новыми. Видимый хаос в игре для данного возраста закономерен, так как он свидетельствует о некоторой свободе выбора и установления в ней разнообразных ролевых связей (с игрушками-партнерами, с партнерами-сверстниками, с партнером- воспитателем). Педагогом применяется в игре методы как прямого, так и косвенного педагогического руководства. Воспитатель берет на себя как главную, так и дополнительную роль, то есть может быть играющим партнером. Выступая в главной роли в игре, воспитатель показывает ребенку образец взаимодействия с партнером, вызывает его на активное ролевое поведение. Воспитатель так же может предложить ребенку главную роль, тогда сам берет на себя дополнительную роль. Педагог выступает в роли советчика, может отойти от непосредственного участия в игре, но время от времени ненавязчиво вмешивается в игру, помогая ребенку словом  и советом, как бы выправлять ситуацию торможения сюжета (например, шоферам, увлекшимся ремонтом машины, можно посоветовать быстрее поставить запасное колесо, мотивирую тем, что дома их ждут дети.)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babydaytime.ru/wp-content/uploads/2019/10/4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266" y="1489166"/>
            <a:ext cx="5514980" cy="35792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1257"/>
            <a:ext cx="10515600" cy="9666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 возрасте 4-5 лет дети осваивают такие тематики сюжетно-ролевых игр как: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9611" y="1071154"/>
            <a:ext cx="4794069" cy="510580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</a:t>
            </a:r>
          </a:p>
          <a:p>
            <a:pPr lvl="0"/>
            <a:r>
              <a:rPr lang="ru-RU" dirty="0" smtClean="0"/>
              <a:t> игры в семью;</a:t>
            </a:r>
          </a:p>
          <a:p>
            <a:pPr lvl="0"/>
            <a:r>
              <a:rPr lang="ru-RU" dirty="0" smtClean="0"/>
              <a:t>игры в транспорт;</a:t>
            </a:r>
          </a:p>
          <a:p>
            <a:pPr lvl="0"/>
            <a:r>
              <a:rPr lang="ru-RU" dirty="0" smtClean="0"/>
              <a:t>игры в больницу;</a:t>
            </a:r>
          </a:p>
          <a:p>
            <a:pPr lvl="0"/>
            <a:r>
              <a:rPr lang="ru-RU" dirty="0" smtClean="0"/>
              <a:t>игры в магазин;</a:t>
            </a:r>
          </a:p>
          <a:p>
            <a:pPr lvl="0"/>
            <a:r>
              <a:rPr lang="ru-RU" dirty="0" smtClean="0"/>
              <a:t>игры в мастерскую;</a:t>
            </a:r>
          </a:p>
          <a:p>
            <a:pPr lvl="0"/>
            <a:r>
              <a:rPr lang="ru-RU" dirty="0" smtClean="0"/>
              <a:t>игры в парикмахерскую;</a:t>
            </a:r>
          </a:p>
          <a:p>
            <a:pPr lvl="0"/>
            <a:r>
              <a:rPr lang="ru-RU" dirty="0" smtClean="0"/>
              <a:t>игры в почту;</a:t>
            </a:r>
          </a:p>
          <a:p>
            <a:pPr lvl="0"/>
            <a:r>
              <a:rPr lang="ru-RU" dirty="0" smtClean="0"/>
              <a:t>игры в детский сад.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1508" name="Picture 4" descr="https://sun9-west.userapi.com/sun9-16/s/v1/ig2/5jOIGzxGptJrx1STSLynwleJHnDVLJcCTOWKxbAlYQujavDOKbdhYtq2GtghfwHetsv92jkd_nhl96YLFBJTCJvm.jpg?size=1280x96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605" y="1610560"/>
            <a:ext cx="3161211" cy="2370909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https://sun9-west.userapi.com/sun9-9/s/v1/ig2/txzSJAydn00sz5g3N6MLiw6DYMS6BHhbFwlieeYSoStC0BBVp3RGhMyvl_TpruuJhS0ULS_d1y7SUV-BfqFrGVQZ.jpg?size=1280x72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 l="12525" t="6771" r="8639"/>
          <a:stretch>
            <a:fillRect/>
          </a:stretch>
        </p:blipFill>
        <p:spPr bwMode="auto">
          <a:xfrm>
            <a:off x="8315248" y="4258491"/>
            <a:ext cx="3415198" cy="2271772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2" name="Picture 4" descr="https://sun9-north.userapi.com/sun9-86/s/v1/ig2/lHGcTDBYql5N1KOgwuIgRu_w1BKqMiZ3lPekG2xYomeRTMvqN--YNVoHvlmeX-hAonMzzyXw75l1OYnr7gGZOcm2.jpg?size=1280x720&amp;quality=95&amp;type=album"/>
          <p:cNvPicPr>
            <a:picLocks noChangeAspect="1" noChangeArrowheads="1"/>
          </p:cNvPicPr>
          <p:nvPr/>
        </p:nvPicPr>
        <p:blipFill>
          <a:blip r:embed="rId2"/>
          <a:srcRect l="16352" r="20885"/>
          <a:stretch>
            <a:fillRect/>
          </a:stretch>
        </p:blipFill>
        <p:spPr bwMode="auto">
          <a:xfrm>
            <a:off x="1593668" y="262209"/>
            <a:ext cx="3657600" cy="288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4" name="Picture 6" descr="https://sun9-west.userapi.com/sun9-16/s/v1/ig2/plz-B8FFdHh4iCTnqqIHHYVLeeQ9WIWq4shKDblA108sWTkrn-u26JViOhmPnr9S10pzqd--Ooq0nGNJMnVEjI-v.jpg?size=810x10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3365">
            <a:off x="1123405" y="3172127"/>
            <a:ext cx="2563769" cy="3418359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6" name="Picture 8" descr="https://sun9-east.userapi.com/sun9-23/s/v1/ig2/dkaFTdN982YWv38BExmmysrAegNJlzVfx9zvLmq0QI__wKhDqqjbACFczhnD7XSJFIeTtb4BREAtNPRgjSrPSFMf.jpg?size=1280x72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 l="14310" r="11956"/>
          <a:stretch>
            <a:fillRect/>
          </a:stretch>
        </p:blipFill>
        <p:spPr bwMode="auto">
          <a:xfrm>
            <a:off x="6348548" y="236084"/>
            <a:ext cx="3775166" cy="288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 descr="https://sun9-west.userapi.com/sun9-47/s/v1/ig2/TAfNL0ReY-c1CrgEm3XEkEQ-fAckwpqfsLJtBC1LIlzZOBR3Vv8wWhE1ObM7c5N-I3vnnowMih732unKCxEvKt6F.jpg?size=810x108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 t="12441" r="10778"/>
          <a:stretch>
            <a:fillRect/>
          </a:stretch>
        </p:blipFill>
        <p:spPr bwMode="auto">
          <a:xfrm rot="284218">
            <a:off x="8333223" y="3107860"/>
            <a:ext cx="2647225" cy="3463869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8" name="Picture 10" descr="https://sun9-west.userapi.com/sun9-71/s/v1/ig2/2u01bNkYgISj_AGsabyddB9C6hQ69cT_tnUNrHhIhydFhrovXUWMQAQo9evcCUEVst6CLU0StihCP52K1uy-l_rm.jpg?size=810x108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 l="15174" t="8618" b="11100"/>
          <a:stretch>
            <a:fillRect/>
          </a:stretch>
        </p:blipFill>
        <p:spPr bwMode="auto">
          <a:xfrm>
            <a:off x="4702628" y="3317965"/>
            <a:ext cx="2495006" cy="3148461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1074" y="496389"/>
            <a:ext cx="5812972" cy="610035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Наиболее интересными сюжетами для детей 4–5 лет остаются игры в больницу и в магазин, потому что детям наиболее легко воплотить свой жизненный опят. Мы педагоги стараемся вводить в игру новые роли, помогая расширить представления детей об игровом образе, о разнообразии ролей и ролевого поведения. Осваивая новые сюжеты, роли и игровые действия, ребенок обогащает игру новым содержанием, и следовательно она будет оставаться для него интересной. Очень важно поддерживать этот интерес, содействуя обогащению жизненного опыта, предоставляя ребенку время и место для игры, стимулируя его творческую активность.                                                           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s://sun9-east.userapi.com/sun9-25/s/v1/ig2/B66dfx0M7sUpaPw9SE5mAh9IKKrJ8nwHh2XW_QANmJ4KUZRB3NVWJs2caCD9lPhVmsw92-dv2bDVfm5NK2GsSUlU.jpg?size=810x1080&amp;quality=9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1692" y="718456"/>
            <a:ext cx="3918857" cy="5225143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749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05394"/>
            <a:ext cx="10515600" cy="547156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Игра — это навык, и этому навыку нужно ребенка учить. Так как для детей 4-5 лет основной способ обучения — это совместная игра, то для начала поиграйте вместе с малышом: пусть он понаблюдает за Вами и начнет потом действовать самостоятельно. Вы только будете руководить этой игрой.</a:t>
            </a:r>
          </a:p>
          <a:p>
            <a:endParaRPr lang="ru-RU" dirty="0"/>
          </a:p>
        </p:txBody>
      </p:sp>
      <p:pic>
        <p:nvPicPr>
          <p:cNvPr id="16386" name="Picture 2" descr="https://medaboutme.ru/upload/medialibrary/2ad/shutterstock_43712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8229" y="2947850"/>
            <a:ext cx="5252446" cy="3503381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"Сюжетно — ролевая игра «Семья"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1885" y="914400"/>
            <a:ext cx="11456125" cy="289995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Она наиболее популярна среди детей, вполне уместно поиграть в семью и в гостях, и на детском празднике, и в семейном кругу. Причем роли могут быть распределены как угодно: настоящая мама может исполнять роль маленькой дочки, а папой может стать 4-летний мальчик. Чтобы хорошо войти в роль, используйте различные атрибуты — личные вещи, одежду, игрушки. Перед началом игры обговорите, чем занимается каждый член «семьи». Допустим, дочка ходит в детский сад, играет, помогает маме, смотрит за кошкой и т. д. Папа ходит на работу, читает газету, смотрит телевизор. Мама убирает, готовит, стирает, гуляет с детьми, ходит в магазин и т. д.</a:t>
            </a:r>
          </a:p>
          <a:p>
            <a:endParaRPr lang="ru-RU" dirty="0"/>
          </a:p>
        </p:txBody>
      </p:sp>
      <p:pic>
        <p:nvPicPr>
          <p:cNvPr id="17410" name="Picture 2" descr="https://sun9-east.userapi.com/sun9-22/s/v1/ig2/rgFNQml_VsZmq3xjLpLcjPI9sVskhESZ5O8918tSZjsjbXa_GmAbgMv3fZ694cO5XpZQtBHpBLNHpvSi0-FTvDGy.jpg?size=1280x72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 l="19413" r="9149"/>
          <a:stretch>
            <a:fillRect/>
          </a:stretch>
        </p:blipFill>
        <p:spPr bwMode="auto">
          <a:xfrm>
            <a:off x="1711234" y="3763055"/>
            <a:ext cx="3657600" cy="288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2" name="Picture 4" descr="https://sun9-west.userapi.com/sun9-13/s/v1/ig2/FLmzS8UgFUM1Y_kEioOt-BkyeTUgz_-sLMqpis8i1zozTO4u_F1epbvpRh8PUUxHVP0XQoogzpDUhnUBFu6Ff53Q.jpg?size=1280x72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 l="22730" r="9149"/>
          <a:stretch>
            <a:fillRect/>
          </a:stretch>
        </p:blipFill>
        <p:spPr bwMode="auto">
          <a:xfrm>
            <a:off x="6714309" y="3763055"/>
            <a:ext cx="3487783" cy="288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1135</Words>
  <Application>Microsoft Office PowerPoint</Application>
  <PresentationFormat>Произвольный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«Игра –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любознательности». В.А.Сухомлинский</vt:lpstr>
      <vt:lpstr>Слайд 3</vt:lpstr>
      <vt:lpstr>Слайд 4</vt:lpstr>
      <vt:lpstr>В возрасте 4-5 лет дети осваивают такие тематики сюжетно-ролевых игр как:</vt:lpstr>
      <vt:lpstr>Слайд 6</vt:lpstr>
      <vt:lpstr>Слайд 7</vt:lpstr>
      <vt:lpstr>Слайд 8</vt:lpstr>
      <vt:lpstr>"Сюжетно — ролевая игра «Семья" </vt:lpstr>
      <vt:lpstr>Сюжетно — ролевая игра «Больница» </vt:lpstr>
      <vt:lpstr>Сюжетно — ролевая игра «Купание куклы» </vt:lpstr>
      <vt:lpstr>Сюжетно — ролевая игра «Накрываем на стол и приглашаем к столу»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43</cp:revision>
  <dcterms:created xsi:type="dcterms:W3CDTF">2022-11-01T14:14:55Z</dcterms:created>
  <dcterms:modified xsi:type="dcterms:W3CDTF">2023-01-12T11:12:16Z</dcterms:modified>
</cp:coreProperties>
</file>