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6" r:id="rId3"/>
    <p:sldId id="283" r:id="rId4"/>
    <p:sldId id="287" r:id="rId5"/>
    <p:sldId id="284" r:id="rId6"/>
    <p:sldId id="285" r:id="rId7"/>
    <p:sldId id="277" r:id="rId8"/>
    <p:sldId id="278" r:id="rId9"/>
    <p:sldId id="280" r:id="rId10"/>
    <p:sldId id="281" r:id="rId11"/>
    <p:sldId id="282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6E1A7-5C6F-4E0B-B741-6551E00DC786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33701-5890-4476-BB13-916DEBE399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5753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6E1A7-5C6F-4E0B-B741-6551E00DC786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33701-5890-4476-BB13-916DEBE399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69860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6E1A7-5C6F-4E0B-B741-6551E00DC786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33701-5890-4476-BB13-916DEBE399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12712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6E1A7-5C6F-4E0B-B741-6551E00DC786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33701-5890-4476-BB13-916DEBE399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00083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6E1A7-5C6F-4E0B-B741-6551E00DC786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33701-5890-4476-BB13-916DEBE399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08127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6E1A7-5C6F-4E0B-B741-6551E00DC786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33701-5890-4476-BB13-916DEBE399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32258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6E1A7-5C6F-4E0B-B741-6551E00DC786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33701-5890-4476-BB13-916DEBE399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34013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6E1A7-5C6F-4E0B-B741-6551E00DC786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33701-5890-4476-BB13-916DEBE399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21971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6E1A7-5C6F-4E0B-B741-6551E00DC786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33701-5890-4476-BB13-916DEBE399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71762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6E1A7-5C6F-4E0B-B741-6551E00DC786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33701-5890-4476-BB13-916DEBE399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03014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6E1A7-5C6F-4E0B-B741-6551E00DC786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33701-5890-4476-BB13-916DEBE399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44383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56E1A7-5C6F-4E0B-B741-6551E00DC786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A33701-5890-4476-BB13-916DEBE399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95396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pn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1384663" y="195943"/>
            <a:ext cx="836022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муниципальное дошкольное образовательное учреждение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Детский сад № 123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Гармония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комбинированного вида г.Орска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5316583"/>
            <a:ext cx="12192000" cy="13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                                                                                                                                              </a:t>
            </a:r>
            <a:r>
              <a:rPr kumimoji="0" lang="ru-RU" sz="12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                                                                                                                                             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Подготовил воспитатель: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                                  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Косягина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Татьяна Николаевна,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                                  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Орск 2023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06731" y="1084217"/>
            <a:ext cx="831528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Лепбук</a:t>
            </a:r>
            <a:endParaRPr lang="ru-RU" sz="4400" b="1" i="1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«Семья и семейные традиции»</a:t>
            </a:r>
            <a:endParaRPr lang="ru-RU" sz="4400" b="1" i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Содержимое 8" descr="c6ae5e2f7d27efce65f87997fa9f9b02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683726" y="2721134"/>
            <a:ext cx="4242012" cy="31815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83337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84126" y="352697"/>
            <a:ext cx="510757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Раскраски на тему «Моя семья»</a:t>
            </a:r>
          </a:p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Шаблоны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раскрашивания помогают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закрепить изученный материал, повторить пройденное, развивают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воображение</a:t>
            </a:r>
          </a:p>
          <a:p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2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Беседа на тему «День семьи, любви и верности»</a:t>
            </a:r>
          </a:p>
          <a:p>
            <a:pPr algn="just"/>
            <a:r>
              <a:rPr lang="ru-RU" sz="2400" dirty="0" smtClean="0"/>
              <a:t> 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Цель: формирование чувства уважения и гордости за свою семью. Задачи: уточнение и закрепления знаний о праздники; развитие творчески способностей; воспитание любви к своей семье.</a:t>
            </a:r>
            <a:r>
              <a:rPr lang="ru-RU" sz="2400" dirty="0" smtClean="0"/>
              <a:t> 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0032" y="188388"/>
            <a:ext cx="2430000" cy="324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 l="7776" r="10970"/>
          <a:stretch>
            <a:fillRect/>
          </a:stretch>
        </p:blipFill>
        <p:spPr bwMode="auto">
          <a:xfrm rot="16200000">
            <a:off x="165201" y="1861533"/>
            <a:ext cx="3226523" cy="29781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C:\Users\Татьяна\Desktop\РАБОТА\2022-2023\летбук моя семья\фото\8hiFYoy-LTIqMA9sC5zK4wn2Ir9rX0fm8_jAlMxgtKdhIf9nBlGNopN-36R03jFxeT-tWHToWEN3RgpLnzPy_W7l.jpg"/>
          <p:cNvPicPr>
            <a:picLocks noChangeAspect="1" noChangeArrowheads="1"/>
          </p:cNvPicPr>
          <p:nvPr/>
        </p:nvPicPr>
        <p:blipFill>
          <a:blip r:embed="rId4" cstate="print"/>
          <a:srcRect l="10289"/>
          <a:stretch>
            <a:fillRect/>
          </a:stretch>
        </p:blipFill>
        <p:spPr bwMode="auto">
          <a:xfrm rot="5400000">
            <a:off x="3215592" y="3972492"/>
            <a:ext cx="3121689" cy="24127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754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Заключение</a:t>
            </a:r>
            <a:endParaRPr lang="ru-RU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123406"/>
            <a:ext cx="10515600" cy="5053557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dirty="0" smtClean="0"/>
              <a:t>  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Интерактивное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пособие используется как в самостоятельной деятельности детей так и в непосредственной образовательной деятельности.</a:t>
            </a: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Как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известно в дошкольном возрасте ведущей является игровая деятельность, а особый характер носит игра, которую дети создают сами.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Лепбук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может быстро и эффективно усвоить информацию и закрепить изученное в занимательно-игровой форме. Это хорошая форма, позволяющая привлечь родителей к совместному сотрудничеству детей и взрослых. </a:t>
            </a: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Но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чтобы игра давала результаты мы взрослые родители  и воспитатели, должны играть вместе с детьми, тем самым воспитывая в них самостоятельность и инициативу, учить находить правильные решения.</a:t>
            </a: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Таким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образом, с помощью игровой деятельности мы закладываем основы воспитания и хотели бы надеяться, что посредствам игры воспитываем настоящих патриотов.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8823" y="300447"/>
            <a:ext cx="11469188" cy="3357154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Актуальность данного пособия заключается в том, что в современном образовательном процессе не маловажным является воспитание у подрастающего поколения патриотических чувств любви и уважения к родным и близким. Ребенку необходимо помочь узнать как можно больше о своей семье. Семья — самое дорогое бесценное богатство на нашей планете. И чтобы донести до детей ценность ее, воспитывать уважение и заботливое отношение к своим родителям, доброжелательное отношение к близким людям, любовь к своей семье, необходимо использовать в своей работе эффективные действенные средства, формы, методы, приближающие к достижению цели.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Лэпбук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«Семья и семейные традиции» — это самодельная папка с различным набором материалов для дополнительного изучения и закрепления на тему «Семья». Все материалы расположены в различных кармашках, в них находятся различные детали и материалы, которыми ребенок может свободно манипулировать: доставать, перекладывать, складывать по своему усмотрению.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e8QJxLv3_FmdTRhwbwNt5P_dS-JxuSXwk0YaHvOcmJ6Jl9e6bbBooNbgf_Vi9xzUEXNYuyYFj9upYvnWC1KlVhG.jpg"/>
          <p:cNvPicPr>
            <a:picLocks noChangeAspect="1"/>
          </p:cNvPicPr>
          <p:nvPr/>
        </p:nvPicPr>
        <p:blipFill>
          <a:blip r:embed="rId2" cstate="print"/>
          <a:srcRect l="4190" r="7095"/>
          <a:stretch>
            <a:fillRect/>
          </a:stretch>
        </p:blipFill>
        <p:spPr>
          <a:xfrm rot="5400000">
            <a:off x="396721" y="3542092"/>
            <a:ext cx="3406628" cy="288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E2N7AjVvwTsB4ombD_jsWHlC5JAGnjE7_FPeaRXyCY3RLW9DZMu3Mg5hfR_rWhDkxpkDkbR8463x6ck2FKBcrksE.jpg"/>
          <p:cNvPicPr>
            <a:picLocks noChangeAspect="1"/>
          </p:cNvPicPr>
          <p:nvPr/>
        </p:nvPicPr>
        <p:blipFill>
          <a:blip r:embed="rId3" cstate="print"/>
          <a:srcRect l="5333" t="5143"/>
          <a:stretch>
            <a:fillRect/>
          </a:stretch>
        </p:blipFill>
        <p:spPr>
          <a:xfrm rot="5400000">
            <a:off x="8184305" y="3738577"/>
            <a:ext cx="3308410" cy="2486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C:\Users\Татьяна\Desktop\РАБОТА\2022-2023\летбук моя семья\фото\RkjdUutbyxIw6cLDkfB9LJGuYo6N_iG6qqxko82xIN-lfX1cM2Eawo7qFAJClXIlDc_4kpmh9Tgnb_TAGKni6UR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3178" y="3455126"/>
            <a:ext cx="3840000" cy="288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6571" y="195944"/>
            <a:ext cx="11443063" cy="4193176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400" b="1" i="1" u="sng" dirty="0" smtClean="0"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sz="2400" b="1" i="1" u="sng" dirty="0" err="1" smtClean="0">
                <a:latin typeface="Times New Roman" pitchFamily="18" charset="0"/>
                <a:cs typeface="Times New Roman" pitchFamily="18" charset="0"/>
              </a:rPr>
              <a:t>лепбука</a:t>
            </a:r>
            <a:r>
              <a:rPr lang="ru-RU" sz="2400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сформировать представления о семье, как о людях, которые живут вместе, развивать чувство гордости за свою семью и желание заботиться о близких в семье.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u="sng" dirty="0" smtClean="0">
                <a:latin typeface="Times New Roman" pitchFamily="18" charset="0"/>
                <a:cs typeface="Times New Roman" pitchFamily="18" charset="0"/>
              </a:rPr>
              <a:t>Задачи: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Образовательные: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расширить представление детей о понятие «Семья», «Семейные традиции» через игры и различные виды деятельности; формировать представление о нравственности, духовном развитии личности через семейные ценности; формировать желание у родителей и детей к изучению семейных ценностей и традиций.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Развивающие: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развивать творческо-познавательную деятельность через совместную работу взрослого и ребенка; развивать речевую активность у детей, побуждать к рассуждению; развивать эмоциональную отзывчивость.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Воспитательные: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воспитывать любовь и уважение к членам семьи; повышать активность участия родителей в жизни группы; создавать атмосферу взаимопонимания, общности интересов, эмоциональной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взаимоподдержки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Db8rpz6GS-WCCQwrqQ4WnL6oFok9oRtBwCCAJQWDZaHgNRKk9BHZJWPqVJ624OVv_wB_IN4R8B2cip-LRZC43rX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412543" y="4640585"/>
            <a:ext cx="2325189" cy="17438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ocDy42bYmvUgmRj1urhJlssE77K0E8K5sm6WzVUegmm7eFHBsgdZ4Y2C2Wfmh7VZ1OLA048_lApPdXNQslTq2i_z.jpg"/>
          <p:cNvPicPr>
            <a:picLocks noChangeAspect="1"/>
          </p:cNvPicPr>
          <p:nvPr/>
        </p:nvPicPr>
        <p:blipFill>
          <a:blip r:embed="rId3" cstate="print"/>
          <a:srcRect l="5333" t="3238" r="11810" b="2476"/>
          <a:stretch>
            <a:fillRect/>
          </a:stretch>
        </p:blipFill>
        <p:spPr>
          <a:xfrm rot="16200000">
            <a:off x="8088164" y="4490624"/>
            <a:ext cx="2286745" cy="19516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0" name="Picture 2" descr="C:\Users\Татьяна\Desktop\РАБОТА\2022-2023\летбук моя семья\фото\Y9cTCJfkZVlHbX5du28W28EE2nLvOAt6R8-aizy9bDZAgzJ0Egau02yRmjsEf2Jf-Py3FzW9UCXpUKy8SNIORY2z.jpg"/>
          <p:cNvPicPr>
            <a:picLocks noChangeAspect="1" noChangeArrowheads="1"/>
          </p:cNvPicPr>
          <p:nvPr/>
        </p:nvPicPr>
        <p:blipFill>
          <a:blip r:embed="rId4" cstate="print"/>
          <a:srcRect t="7245" b="12927"/>
          <a:stretch>
            <a:fillRect/>
          </a:stretch>
        </p:blipFill>
        <p:spPr bwMode="auto">
          <a:xfrm rot="10800000">
            <a:off x="3997234" y="4389120"/>
            <a:ext cx="3840000" cy="22990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82881"/>
            <a:ext cx="10515600" cy="83602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Ожидаемый результат от использования </a:t>
            </a:r>
            <a:r>
              <a:rPr lang="ru-RU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лепбука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«Семья и семейные традиции»</a:t>
            </a:r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18012" y="1045029"/>
            <a:ext cx="7328262" cy="5617028"/>
          </a:xfrm>
        </p:spPr>
        <p:txBody>
          <a:bodyPr>
            <a:normAutofit fontScale="92500" lnSpcReduction="10000"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Дети узнают больше о своей семье: о членах семьи, традициях, о жизни бабушек и дедушек;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Дети умеют поддерживать беседу, высказать свою точку зрения;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Между педагогами и родителями налажено успешное взаимодействие, которое позволяет оказывать друг другу необходимую поддержку в развитии и воспитании ребенка;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Родители активно принимают участие в совместных с детьми и педагогами мероприятиях, организуемых в группе и детском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саду.</a:t>
            </a: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этом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лэпбуке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собрано сразу несколько дидактических игр и упражнений, которые направлены на решение разных задач: на развитие внимания, речи (обогащение словаря, связной речи), мышления, а самое главное на развитие познавательного интереса к деятельности. Материалы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лэпбука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предназначенные для детей от 4-7 лет.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ru-RU" dirty="0"/>
          </a:p>
        </p:txBody>
      </p:sp>
      <p:pic>
        <p:nvPicPr>
          <p:cNvPr id="4" name="Рисунок 3" descr="9C4DKKP34oYbJ5TLICb_CUbK3HEXl-LjmT8oc_90gwBB0WyHJAOrhO4cuwdTouyFPDZi5WY8Qwmjzy5XO4HF5nZ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12034" y="963384"/>
            <a:ext cx="3683245" cy="27624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Lvsm03XgZUln6F15_9PeKKoCVqGzvJyMIY4OB40oZuwLua1WLqi81rMngJqb50-P8w-ekwoT8mcnR2UGk4EhmJx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72367" y="3879668"/>
            <a:ext cx="3762102" cy="28215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87383"/>
            <a:ext cx="5682343" cy="6283234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dirty="0" smtClean="0"/>
              <a:t>       </a:t>
            </a:r>
            <a:r>
              <a:rPr lang="ru-RU" b="1" i="1" u="sng" dirty="0" smtClean="0">
                <a:latin typeface="Times New Roman" pitchFamily="18" charset="0"/>
                <a:cs typeface="Times New Roman" pitchFamily="18" charset="0"/>
              </a:rPr>
              <a:t>Стихотворения по теме «Моя семья»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Помогают актуализировать имеющиеся у детей знания по теме, а также закрепить изученное. Для малышей стихотворения могут быть основой блока информации. Для детей постарше это больше способ повторения. 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b="1" i="1" u="sng" dirty="0" smtClean="0">
                <a:latin typeface="Times New Roman" pitchFamily="18" charset="0"/>
                <a:cs typeface="Times New Roman" pitchFamily="18" charset="0"/>
              </a:rPr>
              <a:t>Загадки о семье: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позволяют эффективно упражнять ум, развивать мыслительные способности. Способствуют активному развитию образности речи, обогащают словарь углубляя и уточняя знания о предмете. Помогают овладеть образностью слов. Помогают усвоить знания о словообразовании, развивают поэтический слух и поэтическое восприятие окружающего мира.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b="1" i="1" u="sng" dirty="0" smtClean="0">
                <a:latin typeface="Times New Roman" pitchFamily="18" charset="0"/>
                <a:cs typeface="Times New Roman" pitchFamily="18" charset="0"/>
              </a:rPr>
              <a:t>Пословицы и поговорки: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учат думать, расширяют культурный кругозор, учат анализировать ситуацию и свои действия в ней. В каждой пословице спрятана мудрость, её нужно раскрыть, а также нужно решить своеобразный «кейс» и понять, в какой ситуации можно применить эту мысль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Рисунок 4" descr="eNsBarwQi63gS6TrVw5IWA491tOCKDyoC0uWUyiFqlPGSFbPF3x3Ut46fUGkG1Rp4dGPBahhLciPRTIHmSVbLGmJ.jpg"/>
          <p:cNvPicPr>
            <a:picLocks noChangeAspect="1"/>
          </p:cNvPicPr>
          <p:nvPr/>
        </p:nvPicPr>
        <p:blipFill>
          <a:blip r:embed="rId2" cstate="print"/>
          <a:srcRect l="4741" r="12500"/>
          <a:stretch>
            <a:fillRect/>
          </a:stretch>
        </p:blipFill>
        <p:spPr>
          <a:xfrm rot="15817834">
            <a:off x="5496610" y="530246"/>
            <a:ext cx="2592151" cy="21161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HvFwxB2NP90xOabc9CqONI8VkQgX9m7vTlbFLAm6IFD8dMFU_c_p-AGbZvbHqhw607WD-m4zQrbtAjV7bXGuJro7.jpg"/>
          <p:cNvPicPr>
            <a:picLocks noChangeAspect="1"/>
          </p:cNvPicPr>
          <p:nvPr/>
        </p:nvPicPr>
        <p:blipFill>
          <a:blip r:embed="rId3" cstate="print"/>
          <a:srcRect l="18762" r="24381"/>
          <a:stretch>
            <a:fillRect/>
          </a:stretch>
        </p:blipFill>
        <p:spPr>
          <a:xfrm rot="16671093">
            <a:off x="9639315" y="52524"/>
            <a:ext cx="2089507" cy="27562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J53OU1mh7muOsAD6NFQg8MB10s0yJ-Ajl-KPhJ2zaCSaoctoWoy84Tv1xkTHV6K7GzfRSZBNbkTyVmfwYfxcvTo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6328956" y="4027714"/>
            <a:ext cx="2246811" cy="29957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OoTDOklrZfvyM8pZsZwlKD8GkGSO94c3f42oy1-fD9gqV2nr9xKiUNXpOpuH18L-Av8Lb6rvemO0uh00sY4bsmMz.jpg"/>
          <p:cNvPicPr>
            <a:picLocks noChangeAspect="1"/>
          </p:cNvPicPr>
          <p:nvPr/>
        </p:nvPicPr>
        <p:blipFill>
          <a:blip r:embed="rId5" cstate="print"/>
          <a:srcRect t="11620"/>
          <a:stretch>
            <a:fillRect/>
          </a:stretch>
        </p:blipFill>
        <p:spPr>
          <a:xfrm>
            <a:off x="9833610" y="3801291"/>
            <a:ext cx="2149384" cy="28868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3" name="Picture 5" descr="C:\Users\Татьяна\Desktop\РАБОТА\2022-2023\летбук моя семья\фото\VjRf0wPz6uK5QTdjfX107kMrx0Z9KbFM7W2TyzyGaX3Xfrp3u093fvkwEtJfklXv5-NvEG715zPgbVxWD4LOg4Ol.jpg"/>
          <p:cNvPicPr>
            <a:picLocks noChangeAspect="1" noChangeArrowheads="1"/>
          </p:cNvPicPr>
          <p:nvPr/>
        </p:nvPicPr>
        <p:blipFill>
          <a:blip r:embed="rId6" cstate="print"/>
          <a:srcRect l="17143" r="13321"/>
          <a:stretch>
            <a:fillRect/>
          </a:stretch>
        </p:blipFill>
        <p:spPr bwMode="auto">
          <a:xfrm rot="16200000">
            <a:off x="7813259" y="308646"/>
            <a:ext cx="1453580" cy="15678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ie8QJxLv3_FmdTRhwbwNt5P_dS-JxuSXwk0YaHvOcmJ6Jl9e6bbBooNbgf_Vi9xzUEXNYuyYFj9upYvnWC1KlVhG.jpg"/>
          <p:cNvPicPr>
            <a:picLocks noChangeAspect="1"/>
          </p:cNvPicPr>
          <p:nvPr/>
        </p:nvPicPr>
        <p:blipFill>
          <a:blip r:embed="rId7" cstate="print"/>
          <a:srcRect l="4333" r="7952"/>
          <a:stretch>
            <a:fillRect/>
          </a:stretch>
        </p:blipFill>
        <p:spPr>
          <a:xfrm rot="5400000">
            <a:off x="7565091" y="2514816"/>
            <a:ext cx="2526171" cy="21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5943" y="209006"/>
            <a:ext cx="4676504" cy="623098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i="1" dirty="0" smtClean="0"/>
              <a:t>    </a:t>
            </a:r>
            <a:r>
              <a:rPr lang="ru-RU" sz="2600" b="1" i="1" u="sng" dirty="0" smtClean="0">
                <a:latin typeface="Times New Roman" pitchFamily="18" charset="0"/>
                <a:cs typeface="Times New Roman" pitchFamily="18" charset="0"/>
              </a:rPr>
              <a:t>Дидактическая игра «Составь рассказ о своей семье» «Семейные традиции»</a:t>
            </a:r>
          </a:p>
          <a:p>
            <a:pPr algn="just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     Цель - учить детей составлять связный рассказ по серии картинок. </a:t>
            </a:r>
            <a:r>
              <a:rPr lang="ru-RU" sz="2600" u="sng" dirty="0" smtClean="0"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: 1) упражнять детей в правильном подборе слов; 2) закреплять умение строить предложения по картинке, объединяя их целостно;3)  развивать речь, память, внимание, мышление дошкольников.</a:t>
            </a:r>
          </a:p>
          <a:p>
            <a:pPr algn="just">
              <a:buNone/>
            </a:pP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600" b="1" i="1" u="sng" dirty="0" smtClean="0">
                <a:latin typeface="Times New Roman" pitchFamily="18" charset="0"/>
                <a:cs typeface="Times New Roman" pitchFamily="18" charset="0"/>
              </a:rPr>
              <a:t>Дидактическая игра «Семейные традиции»</a:t>
            </a:r>
            <a:r>
              <a:rPr lang="ru-RU" sz="2600" dirty="0" smtClean="0"/>
              <a:t>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расширить знания детей о традициях русской семьи (традиция гостеприимства, традиция ЗОЖ, совместный досуг семьи, проведение совместных праздников, сохранение и передача из поколения в поколение истории семьи); </a:t>
            </a:r>
            <a:r>
              <a:rPr lang="ru-RU" sz="2600" u="sng" dirty="0" smtClean="0">
                <a:latin typeface="Times New Roman" pitchFamily="18" charset="0"/>
                <a:cs typeface="Times New Roman" pitchFamily="18" charset="0"/>
              </a:rPr>
              <a:t>ввести в активный словарь детей следующие слова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: застолье, реликвии, родословная, герб, традиции, история семьи; упражнять в умении составлять сложные предложения.</a:t>
            </a:r>
          </a:p>
          <a:p>
            <a:pPr>
              <a:buNone/>
            </a:pPr>
            <a:endParaRPr lang="ru-RU" sz="22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DYK506_-CdWiNWFPJNtDQGp5LGlJZ3AcaUUEesitsmCnsMx2YMuMWAkwMcuW7V2v11suRqHrruM7-omuF4qBmwT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01347" y="352697"/>
            <a:ext cx="3019692" cy="23121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HcsMZJ83oaDQFCacpGnnr-7VzyYUC--fkjK7Q3aqE532PI9JwYooIh32bN3wAJm0mfI1vtO_efG61QrgsXvN2Piq.jpg"/>
          <p:cNvPicPr>
            <a:picLocks noChangeAspect="1"/>
          </p:cNvPicPr>
          <p:nvPr/>
        </p:nvPicPr>
        <p:blipFill>
          <a:blip r:embed="rId3" cstate="print"/>
          <a:srcRect t="12762" r="15238"/>
          <a:stretch>
            <a:fillRect/>
          </a:stretch>
        </p:blipFill>
        <p:spPr>
          <a:xfrm>
            <a:off x="8856617" y="289273"/>
            <a:ext cx="3043647" cy="23494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4" name="Picture 2" descr="C:\Users\Татьяна\Desktop\РАБОТА\2022-2023\летбук моя семья\фото\Y9cTCJfkZVlHbX5du28W28EE2nLvOAt6R8-aizy9bDZAgzJ0Egau02yRmjsEf2Jf-Py3FzW9UCXpUKy8SNIORY2z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6779622" y="2044335"/>
            <a:ext cx="3441463" cy="25810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K5m3ekX4DmfvPRwuYPU1a52JPBiB-GOvVBliIzz7CIJ_k21y5vQU5bUMxqKxthRFR9jwxcrP5iW3w2ZKTmP6oYw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42709" y="4320540"/>
            <a:ext cx="3052354" cy="22892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RJLaeD2kJ1II41KP_vXW-Yp3eWli7InY9LdbmBooivZfnkYbPQiaCBzw0AxPF0ZObv3DkN2qGHgV_BVqaq63Hmj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0800000">
            <a:off x="8773884" y="4271554"/>
            <a:ext cx="3117668" cy="23382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10251" y="0"/>
            <a:ext cx="4963885" cy="561703"/>
          </a:xfrm>
        </p:spPr>
        <p:txBody>
          <a:bodyPr>
            <a:normAutofit/>
          </a:bodyPr>
          <a:lstStyle/>
          <a:p>
            <a:pPr algn="ctr"/>
            <a:r>
              <a:rPr lang="ru-RU" sz="22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Дидактическая ига «Моё древо»</a:t>
            </a:r>
            <a:endParaRPr lang="ru-RU" sz="22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335486" y="444137"/>
            <a:ext cx="5617029" cy="6230983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dirty="0" smtClean="0"/>
              <a:t>    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Цель: Необходимо представить родственные связи в виде дерева. Игра представляет собой набор фигурок в виде членов семьи разного пола и возраста. Из них можно выложить свою семью, рассказать о них. Можно посчитать сколько членов в вашей семье. Кого больше – мужчин или женщин, а также упорядочить членов семьи по возрасту</a:t>
            </a:r>
          </a:p>
          <a:p>
            <a:pPr algn="ctr">
              <a:buNone/>
            </a:pPr>
            <a:r>
              <a:rPr lang="ru-RU" sz="22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Картотека пальчиковых игр «Моя семья»</a:t>
            </a:r>
          </a:p>
          <a:p>
            <a:pPr algn="just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   Цель: развитие мелкой моторики рук, речи, интереса к фольклорным произведениям, внимательности, способности сосредотачиваться; воспитание добрых взаимоотношений между детьми, взрослым и ребенком.</a:t>
            </a:r>
          </a:p>
          <a:p>
            <a:pPr algn="ctr">
              <a:buNone/>
            </a:pPr>
            <a:r>
              <a:rPr lang="ru-RU" sz="22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Картотека правил</a:t>
            </a:r>
          </a:p>
          <a:p>
            <a:pPr algn="ctr">
              <a:buNone/>
            </a:pPr>
            <a:r>
              <a:rPr lang="ru-RU" sz="22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«Нужен этикет в семье?» </a:t>
            </a:r>
          </a:p>
          <a:p>
            <a:pPr algn="just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Цели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формировать у детей позиции признания семьи как ценности; воспитание уважения к членам семьи и одноклассникам. </a:t>
            </a:r>
            <a:endParaRPr lang="ru-RU" sz="2200" b="1" i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2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Татьяна\Desktop\РАБОТА\2022-2023\летбук моя семья\фото\7DG2U5Kl3_5DhfrMt_qu8W7umGE_laAQiBWw_kJOZIuwym6MuoAMyAbt30q_iYMHR39VhzKvvCzxE_vXb3t_rL95.jpg"/>
          <p:cNvPicPr>
            <a:picLocks noChangeAspect="1" noChangeArrowheads="1"/>
          </p:cNvPicPr>
          <p:nvPr/>
        </p:nvPicPr>
        <p:blipFill>
          <a:blip r:embed="rId2" cstate="print"/>
          <a:srcRect t="9262" r="11484"/>
          <a:stretch>
            <a:fillRect/>
          </a:stretch>
        </p:blipFill>
        <p:spPr bwMode="auto">
          <a:xfrm>
            <a:off x="514077" y="339635"/>
            <a:ext cx="1580327" cy="21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r="10394" b="5139"/>
          <a:stretch>
            <a:fillRect/>
          </a:stretch>
        </p:blipFill>
        <p:spPr bwMode="auto">
          <a:xfrm>
            <a:off x="4668067" y="378823"/>
            <a:ext cx="1530246" cy="21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3668558" y="2283863"/>
            <a:ext cx="2160000" cy="288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2229395" y="470266"/>
            <a:ext cx="2227885" cy="16709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2" descr="C:\Users\Татьяна\Desktop\РАБОТА\2022-2023\летбук моя семья\фото\C8IUiBQOTZuDY-EpBEJuUD65kFH1Nbw_icqdLIbJLuGRjHPR46c_vMZmMrlGpp8vLiQmvtb9-1eFTHqu1g3W49gj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0800000">
            <a:off x="248193" y="2599509"/>
            <a:ext cx="2880000" cy="21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6200000">
            <a:off x="710022" y="4653000"/>
            <a:ext cx="1890000" cy="25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3" descr="C:\Users\Татьяна\Desktop\РАБОТА\2022-2023\летбук моя семья\фото\zARLwU11zwRZtrVCjwYS_ITnMLO1dnbMg68UlsAwDDCyctKGGnu_EQ4ckUbMYYeqz0OQWz8L4owDstV8UGl5eXcR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6200000">
            <a:off x="3908244" y="4708920"/>
            <a:ext cx="1842068" cy="24560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6572" y="326571"/>
            <a:ext cx="4937760" cy="585039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2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Дидактическая игра«Найди тень»</a:t>
            </a:r>
          </a:p>
          <a:p>
            <a:pPr algn="just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Цель: развивать умение соотносить цветное изображение к силуэтному, развивать зрительное внимание, наблюдательность, мелкую моторику, речь. Совершенствовать умение накладывать силуэт на контур. Формировать пространственные представления</a:t>
            </a:r>
          </a:p>
          <a:p>
            <a:pPr algn="ctr">
              <a:buNone/>
            </a:pPr>
            <a:r>
              <a:rPr lang="ru-RU" sz="22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Дидактическая игра «Помоги бабушке залатать коврик»</a:t>
            </a:r>
          </a:p>
          <a:p>
            <a:pPr algn="just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   Цель: закрепить умение выбирать объекты двух заданных сенсорных свойств – формы и величины, формировать навыки прикладывания и накладывания для самопроверки</a:t>
            </a:r>
            <a:r>
              <a:rPr lang="ru-RU" sz="2400" dirty="0" smtClean="0"/>
              <a:t>.</a:t>
            </a:r>
          </a:p>
          <a:p>
            <a:pPr algn="ctr">
              <a:buNone/>
            </a:pPr>
            <a:endParaRPr lang="ru-RU" sz="22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5556341" y="-39189"/>
            <a:ext cx="1890000" cy="25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 l="17554" r="8578"/>
          <a:stretch>
            <a:fillRect/>
          </a:stretch>
        </p:blipFill>
        <p:spPr bwMode="auto">
          <a:xfrm rot="5400000">
            <a:off x="7009644" y="1522389"/>
            <a:ext cx="2481946" cy="25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7841" y="4173583"/>
            <a:ext cx="2690948" cy="20182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392194" y="244929"/>
            <a:ext cx="2484788" cy="18635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 cstate="print"/>
          <a:srcRect l="52873"/>
          <a:stretch>
            <a:fillRect/>
          </a:stretch>
        </p:blipFill>
        <p:spPr bwMode="auto">
          <a:xfrm rot="5400000">
            <a:off x="9172063" y="3642605"/>
            <a:ext cx="1987545" cy="3163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84126" y="313509"/>
            <a:ext cx="4911633" cy="586345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2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Дидактическая игра </a:t>
            </a:r>
          </a:p>
          <a:p>
            <a:pPr algn="ctr">
              <a:buNone/>
            </a:pPr>
            <a:r>
              <a:rPr lang="ru-RU" sz="22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«Семейные обязанности»</a:t>
            </a:r>
          </a:p>
          <a:p>
            <a:pPr algn="just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  Направлена на развитие связной речи, на формирование представлений об увлечениях, хобби и домашних обязанностях женщин, мужчин, девочек и мальчиков.</a:t>
            </a:r>
          </a:p>
          <a:p>
            <a:pPr algn="ctr">
              <a:buNone/>
            </a:pPr>
            <a:r>
              <a:rPr lang="ru-RU" sz="22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Разрезные картинки </a:t>
            </a:r>
          </a:p>
          <a:p>
            <a:pPr algn="ctr">
              <a:buNone/>
            </a:pPr>
            <a:r>
              <a:rPr lang="ru-RU" sz="22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«Профессии моей семьи» </a:t>
            </a:r>
          </a:p>
          <a:p>
            <a:pPr algn="just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 Продолжить формировать интерес к членам семьи. Побуждать рассказывать о профессиях членов семьи. Развивать мелкую моторику и воображение.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050" name="Picture 2" descr="C:\Users\Татьяна\Desktop\РАБОТА\2022-2023\летбук моя семья\фото\3jDfOwYzumaOh1U2bQt3VMJzfwZf5P6PD-i43mQ4Hluf7dqEMxuNTtRbld6EFDMYgnj5lU0Yv9MJg2cksuwY4Uz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36991" y="3706586"/>
            <a:ext cx="2160000" cy="288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 descr="C:\Users\Татьяна\Desktop\РАБОТА\2022-2023\летбук моя семья\фото\nIvI12OqEVdKxRZsPZC1gK_ACWgSyjL6TRVnaY6iuaTil-hkcK-Nm4jLCH2lGlM8m8FcTWuaMt-Laa3bz7YwbXB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387530" y="3944983"/>
            <a:ext cx="3152024" cy="23640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Picture 4" descr="C:\Users\Татьяна\Desktop\РАБОТА\2022-2023\летбук моя семья\фото\fTTEyJQbKpSWNnPSd8zxBtIT3EpLHgNqnlABk6EqnDnKeVGFH9RwKpHYi7FrKvP9n94cKEP06GzhDOPU-7zVn7s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8308" y="248193"/>
            <a:ext cx="2546778" cy="19100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3" name="Picture 5" descr="C:\Users\Татьяна\Desktop\РАБОТА\2022-2023\летбук моя семья\фото\9C4DKKP34oYbJ5TLICb_CUbK3HEXl-LjmT8oc_90gwBB0WyHJAOrhO4cuwdTouyFPDZi5WY8Qwmjzy5XO4HF5nZ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8824" y="254726"/>
            <a:ext cx="2507588" cy="18806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/>
          <a:srcRect l="6280" r="8579"/>
          <a:stretch>
            <a:fillRect/>
          </a:stretch>
        </p:blipFill>
        <p:spPr bwMode="auto">
          <a:xfrm rot="5400000">
            <a:off x="2104381" y="1790013"/>
            <a:ext cx="2638697" cy="23243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1042</TotalTime>
  <Words>857</Words>
  <Application>Microsoft Office PowerPoint</Application>
  <PresentationFormat>Произвольный</PresentationFormat>
  <Paragraphs>51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Цель лепбука – сформировать представления о семье, как о людях, которые живут вместе, развивать чувство гордости за свою семью и желание заботиться о близких в семье. Задачи:  Образовательные: расширить представление детей о понятие «Семья», «Семейные традиции» через игры и различные виды деятельности; формировать представление о нравственности, духовном развитии личности через семейные ценности; формировать желание у родителей и детей к изучению семейных ценностей и традиций. Развивающие: развивать творческо-познавательную деятельность через совместную работу взрослого и ребенка; развивать речевую активность у детей, побуждать к рассуждению; развивать эмоциональную отзывчивость. Воспитательные: воспитывать любовь и уважение к членам семьи; повышать активность участия родителей в жизни группы; создавать атмосферу взаимопонимания, общности интересов, эмоциональной взаимоподдержки</vt:lpstr>
      <vt:lpstr>Ожидаемый результат от использования лепбука  «Семья и семейные традиции»</vt:lpstr>
      <vt:lpstr>Слайд 5</vt:lpstr>
      <vt:lpstr>Слайд 6</vt:lpstr>
      <vt:lpstr>Дидактическая ига «Моё древо»</vt:lpstr>
      <vt:lpstr>Слайд 8</vt:lpstr>
      <vt:lpstr>Слайд 9</vt:lpstr>
      <vt:lpstr>Слайд 10</vt:lpstr>
      <vt:lpstr>Заключение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Татьяна</cp:lastModifiedBy>
  <cp:revision>49</cp:revision>
  <dcterms:created xsi:type="dcterms:W3CDTF">2022-11-01T14:14:55Z</dcterms:created>
  <dcterms:modified xsi:type="dcterms:W3CDTF">2023-02-16T16:50:11Z</dcterms:modified>
</cp:coreProperties>
</file>