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24"/>
  </p:notesMasterIdLst>
  <p:sldIdLst>
    <p:sldId id="256" r:id="rId2"/>
    <p:sldId id="276" r:id="rId3"/>
    <p:sldId id="278" r:id="rId4"/>
    <p:sldId id="279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FF"/>
    <a:srgbClr val="99FF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8B5F5-C17E-46EF-AE88-033A8EE4BC5D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E1AE-6908-4679-B0FC-C76711A0E1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0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5457836" cy="50006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sz="2200" i="1" dirty="0" smtClean="0">
                <a:solidFill>
                  <a:schemeClr val="bg2">
                    <a:lumMod val="75000"/>
                  </a:schemeClr>
                </a:solidFill>
              </a:rPr>
              <a:t>МДОАУ «Детский сад № 123 «Гармония»</a:t>
            </a: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929618" cy="5143536"/>
          </a:xfrm>
        </p:spPr>
        <p:txBody>
          <a:bodyPr>
            <a:normAutofit fontScale="62500" lnSpcReduction="20000"/>
          </a:bodyPr>
          <a:lstStyle/>
          <a:p>
            <a:endParaRPr lang="ru-RU" sz="2800" dirty="0" smtClean="0"/>
          </a:p>
          <a:p>
            <a:pPr algn="ctr"/>
            <a:r>
              <a:rPr lang="ru-RU" sz="6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</a:p>
          <a:p>
            <a:pPr algn="ctr"/>
            <a:endParaRPr lang="ru-RU" sz="6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РАЗВИВАЮЩЕЙ ПРЕДМЕТНО ПРОСТРАНСТВЕННОЙ СРЕДЫ </a:t>
            </a:r>
          </a:p>
          <a:p>
            <a:pPr algn="ctr"/>
            <a:r>
              <a:rPr lang="ru-RU" sz="6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№ 7 «НЕПОСЕДЫ»</a:t>
            </a:r>
          </a:p>
          <a:p>
            <a:endParaRPr lang="ru-RU" sz="2800" dirty="0" smtClean="0"/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Подготовил воспитатель:</a:t>
            </a:r>
          </a:p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Косягина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Татьяна Николаевна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Сюжетно-ролевая игра «Мастерская». </a:t>
            </a:r>
            <a:r>
              <a:rPr lang="ru-RU" dirty="0" smtClean="0"/>
              <a:t>Напольный строительный материал. Конструктор </a:t>
            </a:r>
            <a:r>
              <a:rPr lang="ru-RU" dirty="0" err="1" smtClean="0"/>
              <a:t>Лего</a:t>
            </a:r>
            <a:r>
              <a:rPr lang="ru-RU" dirty="0" smtClean="0"/>
              <a:t>. Пластмассовые кубики. Транспортные игрушки. Каска, набор инструментов «Строитель», Набор и костюм пожарного, костюм сотрудника </a:t>
            </a:r>
            <a:r>
              <a:rPr lang="ru-RU" dirty="0" err="1" smtClean="0"/>
              <a:t>дпс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Атрибуты к  игре «Гараж»: транспорт мелкий, средний, крупный: машины легковые и грузовые; игра  железная дорога.</a:t>
            </a:r>
          </a:p>
          <a:p>
            <a:r>
              <a:rPr lang="ru-RU" dirty="0" smtClean="0"/>
              <a:t>Конструктор мелкий и крупный «</a:t>
            </a:r>
            <a:r>
              <a:rPr lang="ru-RU" dirty="0" err="1" smtClean="0"/>
              <a:t>Лего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Набор мягких модулей.</a:t>
            </a:r>
          </a:p>
          <a:p>
            <a:r>
              <a:rPr lang="ru-RU" u="sng" dirty="0" smtClean="0"/>
              <a:t>Сюжетно-ролевая игра «Школа». </a:t>
            </a:r>
            <a:r>
              <a:rPr lang="ru-RU" dirty="0" smtClean="0"/>
              <a:t>Набор букв, цифр. Счетные палочки. Доска магнитная.</a:t>
            </a:r>
            <a:endParaRPr lang="ru-RU" dirty="0"/>
          </a:p>
        </p:txBody>
      </p:sp>
      <p:pic>
        <p:nvPicPr>
          <p:cNvPr id="5" name="Содержимое 4" descr="C:\Users\Татьяна\Desktop\отчет по среде\свсс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42918"/>
            <a:ext cx="2428892" cy="307183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Татьяна\Desktop\отчет по среде\сс.jpg"/>
          <p:cNvPicPr/>
          <p:nvPr/>
        </p:nvPicPr>
        <p:blipFill>
          <a:blip r:embed="rId4" cstate="print"/>
          <a:srcRect l="13974" t="42453" r="8145"/>
          <a:stretch>
            <a:fillRect/>
          </a:stretch>
        </p:blipFill>
        <p:spPr bwMode="auto">
          <a:xfrm>
            <a:off x="1071538" y="4000504"/>
            <a:ext cx="3143272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Уголок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54817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 smtClean="0"/>
              <a:t>Комнатные растения: Традесканция, фиалка, драцена, колеус, </a:t>
            </a:r>
            <a:r>
              <a:rPr lang="ru-RU" sz="3800" dirty="0" err="1" smtClean="0"/>
              <a:t>циссус</a:t>
            </a:r>
            <a:r>
              <a:rPr lang="ru-RU" sz="3800" dirty="0" smtClean="0"/>
              <a:t>.</a:t>
            </a:r>
          </a:p>
          <a:p>
            <a:r>
              <a:rPr lang="ru-RU" sz="3800" dirty="0" smtClean="0"/>
              <a:t>Календарь природы. Литература природоведческого содержания, картинок, альбомы. </a:t>
            </a:r>
          </a:p>
          <a:p>
            <a:r>
              <a:rPr lang="ru-RU" sz="3800" dirty="0" smtClean="0"/>
              <a:t>Материал для  проведения опытов. Инвентарь для трудовой деятельности. </a:t>
            </a:r>
          </a:p>
          <a:p>
            <a:r>
              <a:rPr lang="ru-RU" sz="3800" dirty="0" smtClean="0"/>
              <a:t>Природный и бросовый материал. Сезонный материал. Лейка, опрыскиватель, палочка для рыхления.  Лопатки для песка. Тряпочки для протирания листьев. Фартуки клеёнчатые, нарукавники.  Таз.  </a:t>
            </a:r>
          </a:p>
          <a:p>
            <a:r>
              <a:rPr lang="ru-RU" sz="3800" dirty="0" smtClean="0"/>
              <a:t>Карточки: «Животные России», «Дикие животные средней полосы», «Комнатные растения», «Овощи», «Фрукты» </a:t>
            </a:r>
          </a:p>
          <a:p>
            <a:r>
              <a:rPr lang="ru-RU" sz="3800" dirty="0" smtClean="0"/>
              <a:t>Н/</a:t>
            </a:r>
            <a:r>
              <a:rPr lang="ru-RU" sz="3800" dirty="0" err="1" smtClean="0"/>
              <a:t>п</a:t>
            </a:r>
            <a:r>
              <a:rPr lang="ru-RU" sz="3800" dirty="0" smtClean="0"/>
              <a:t> игра: «Загадки о животных», «Кто есть кто?», «Чья тень?», «Времена года», «Собери животных»,  «Кто как идет?»,  «Собери овощи». </a:t>
            </a:r>
            <a:r>
              <a:rPr lang="ru-RU" sz="3800" dirty="0" err="1" smtClean="0"/>
              <a:t>Пазлы</a:t>
            </a:r>
            <a:r>
              <a:rPr lang="ru-RU" sz="3800" dirty="0" smtClean="0"/>
              <a:t> «Птицы». Лото «Кому нужна вода», «Что из чего», «С какого дерева листок», «Животные»</a:t>
            </a:r>
          </a:p>
          <a:p>
            <a:r>
              <a:rPr lang="ru-RU" sz="3800" dirty="0" smtClean="0"/>
              <a:t>Дидактическая игра «12 месяцев». Домино «Животные»</a:t>
            </a:r>
          </a:p>
          <a:p>
            <a:r>
              <a:rPr lang="ru-RU" sz="3800" dirty="0" smtClean="0"/>
              <a:t>Природный и бросовый материал: желуди, шишки камни.</a:t>
            </a:r>
          </a:p>
          <a:p>
            <a:endParaRPr lang="ru-RU" dirty="0"/>
          </a:p>
        </p:txBody>
      </p:sp>
      <p:pic>
        <p:nvPicPr>
          <p:cNvPr id="5" name="Содержимое 4" descr="E:\фотки\Новая папка (3)\IMG_20181028_14530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3848187" cy="318264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Уголок экспериментирования, </a:t>
            </a:r>
            <a:br>
              <a:rPr lang="ru-RU" sz="3600" b="1" dirty="0" smtClean="0"/>
            </a:br>
            <a:r>
              <a:rPr lang="ru-RU" sz="3600" b="1" dirty="0" smtClean="0"/>
              <a:t>песка и воды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478331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Природный и бросовый материал: ракушки, камешки, проволока, пластмасса, пробки из дерева. Коллекция бумаги, коллекция ткани, коллекция круп, коллекция семян. Магнит большой, мерные стаканчики, воронки, лупа большая, лупы маленькие,, баночки с разными видами материалов: масло, уголь, песок, сахар, кисель, земля, скрепки, пробирки на подставке, пластмассовые стаканчики, мерные ложки, </a:t>
            </a:r>
            <a:r>
              <a:rPr lang="ru-RU" dirty="0" err="1" smtClean="0"/>
              <a:t>минзурки</a:t>
            </a:r>
            <a:r>
              <a:rPr lang="ru-RU" dirty="0" smtClean="0"/>
              <a:t>, баночки с крышкой, пинцет . </a:t>
            </a:r>
          </a:p>
          <a:p>
            <a:r>
              <a:rPr lang="ru-RU" dirty="0" smtClean="0"/>
              <a:t>Картотека опытов и экспериментов . Дневники наблюдения. </a:t>
            </a:r>
          </a:p>
          <a:p>
            <a:r>
              <a:rPr lang="ru-RU" dirty="0" smtClean="0"/>
              <a:t>Таз с водой, игрушки, таз с песком, игрушки мелкие, мельница с колесом для песка и воды, формочки разной емкости и размера, предметы  орудия –совочки, лопатка, ведерки, грабельки</a:t>
            </a:r>
            <a:endParaRPr lang="ru-RU" dirty="0"/>
          </a:p>
        </p:txBody>
      </p:sp>
      <p:pic>
        <p:nvPicPr>
          <p:cNvPr id="5" name="Содержимое 4" descr="E:\фотки\Новая папка (3)\IMG_20181028_14561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2564848" cy="353983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Патриотический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21194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Портрет президента России, российский флаг, герб, глобус, кукла в русско-народном костюме. Куклы конусные  в национальных  костюмах.</a:t>
            </a:r>
          </a:p>
          <a:p>
            <a:r>
              <a:rPr lang="ru-RU" dirty="0" smtClean="0"/>
              <a:t>«Одень куклу в национальный костюм»</a:t>
            </a:r>
          </a:p>
          <a:p>
            <a:r>
              <a:rPr lang="ru-RU" dirty="0" smtClean="0"/>
              <a:t>Н/</a:t>
            </a:r>
            <a:r>
              <a:rPr lang="ru-RU" dirty="0" err="1" smtClean="0"/>
              <a:t>п</a:t>
            </a:r>
            <a:r>
              <a:rPr lang="ru-RU" dirty="0" smtClean="0"/>
              <a:t> игры «Собери флаг», «Наша Родина», «Четвертый лишний», «Что кому», «Расскажи про свой город», «Путешествие по городу», «Российская геральдика и государственные праздники». </a:t>
            </a:r>
            <a:r>
              <a:rPr lang="ru-RU" dirty="0" err="1" smtClean="0"/>
              <a:t>Пазлы</a:t>
            </a:r>
            <a:r>
              <a:rPr lang="ru-RU" dirty="0" smtClean="0"/>
              <a:t> «Вечный огонь», лото «Военная техника», кубики «Моя Семья»,</a:t>
            </a:r>
          </a:p>
          <a:p>
            <a:r>
              <a:rPr lang="ru-RU" dirty="0" smtClean="0"/>
              <a:t>Альбом «Герои Советского Союза г. Орска», «Герои ВОВ», репродукции ВОВ. </a:t>
            </a:r>
            <a:r>
              <a:rPr lang="ru-RU" dirty="0" err="1" smtClean="0"/>
              <a:t>Лэпбук</a:t>
            </a:r>
            <a:r>
              <a:rPr lang="ru-RU" dirty="0" smtClean="0"/>
              <a:t> «Никто не забыт. Ничто не забыто», «Мой город Орск»</a:t>
            </a:r>
            <a:endParaRPr lang="ru-RU" dirty="0"/>
          </a:p>
        </p:txBody>
      </p:sp>
      <p:pic>
        <p:nvPicPr>
          <p:cNvPr id="5" name="Содержимое 4" descr="C:\Users\Татьяна\Desktop\АТТЕСТАЦИЯ\обобщение опыта\пу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3630322" cy="25946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Татьяна\Desktop\АТТЕСТАЦИЯ\обобщение опыта\пу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414099" cy="252281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28604"/>
            <a:ext cx="8229600" cy="2754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C:\Users\Татьяна\Desktop\АТТЕСТАЦИЯ\обобщение опыта\пу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79373">
            <a:off x="139412" y="225201"/>
            <a:ext cx="3844636" cy="252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Татьяна\Desktop\АТТЕСТАЦИЯ\обобщение опыта\пу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8073">
            <a:off x="5106927" y="323275"/>
            <a:ext cx="3842727" cy="252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Татьяна\Desktop\АТТЕСТАЦИЯ\обобщение опыта\пу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3842727" cy="252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C:\Users\Татьяна\Desktop\АТТЕСТАЦИЯ\обобщение опыта\пу4.jpg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143380"/>
            <a:ext cx="3844636" cy="252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Татьяна\Desktop\АТТЕСТАЦИЯ\обобщение опыта\пу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0636" y="1989000"/>
            <a:ext cx="3842727" cy="252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Познавательный уголок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00438"/>
            <a:ext cx="6357982" cy="29289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Н/</a:t>
            </a:r>
            <a:r>
              <a:rPr lang="ru-RU" dirty="0" err="1" smtClean="0"/>
              <a:t>п</a:t>
            </a:r>
            <a:r>
              <a:rPr lang="ru-RU" dirty="0" smtClean="0"/>
              <a:t> игра: «Геометрические фигуры», «Что к чему?», «Пальчики», «Играем в математику»,  Разнообразный счетный материал, комплекты цифр, математических знаков, пеналы, занимательный и познавательный математический материал, логико-математические игры («Геометрические формы», «Учимся определять  время по часам», «Мои первые цифры»), набор объемных геометрических фигур, действующая модель часов, счеты, счетные палочки, линейки. </a:t>
            </a:r>
            <a:r>
              <a:rPr lang="ru-RU" dirty="0" err="1" smtClean="0"/>
              <a:t>Д\и</a:t>
            </a:r>
            <a:r>
              <a:rPr lang="ru-RU" dirty="0" smtClean="0"/>
              <a:t> «Фигуры», «Формы», «Контуры» Ребусы. </a:t>
            </a:r>
            <a:r>
              <a:rPr lang="ru-RU" dirty="0" err="1" smtClean="0"/>
              <a:t>Уникубик</a:t>
            </a:r>
            <a:r>
              <a:rPr lang="ru-RU" dirty="0" smtClean="0"/>
              <a:t>. Умные кубики «Арифметика». </a:t>
            </a:r>
            <a:r>
              <a:rPr lang="ru-RU" dirty="0" err="1" smtClean="0"/>
              <a:t>Матемтичсое</a:t>
            </a:r>
            <a:r>
              <a:rPr lang="ru-RU" dirty="0" smtClean="0"/>
              <a:t> лото. Домино с цифрами. Домино «Фрукты с цифрами». Шахматы-шашки. Математические </a:t>
            </a:r>
            <a:r>
              <a:rPr lang="ru-RU" dirty="0" err="1" smtClean="0"/>
              <a:t>пазлы</a:t>
            </a:r>
            <a:r>
              <a:rPr lang="ru-RU" dirty="0" smtClean="0"/>
              <a:t>. Составь фигуры из палочек. Логическая цепочка: Тренировка внимания и сообразительности.</a:t>
            </a:r>
            <a:endParaRPr lang="ru-RU" dirty="0"/>
          </a:p>
        </p:txBody>
      </p:sp>
      <p:pic>
        <p:nvPicPr>
          <p:cNvPr id="5" name="Содержимое 4" descr="C:\Users\Татьяна\Desktop\отчет по среде\IMG_20200129_13483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4181" b="6404"/>
          <a:stretch>
            <a:fillRect/>
          </a:stretch>
        </p:blipFill>
        <p:spPr bwMode="auto">
          <a:xfrm>
            <a:off x="571472" y="1071546"/>
            <a:ext cx="3714776" cy="235745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фотки\среда\IMG_20200129_144134.jpg"/>
          <p:cNvPicPr/>
          <p:nvPr/>
        </p:nvPicPr>
        <p:blipFill>
          <a:blip r:embed="rId4" cstate="print"/>
          <a:srcRect t="14883" b="8222"/>
          <a:stretch>
            <a:fillRect/>
          </a:stretch>
        </p:blipFill>
        <p:spPr bwMode="auto">
          <a:xfrm>
            <a:off x="4643438" y="1000108"/>
            <a:ext cx="4071966" cy="235745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фотки\среда\IMG_20200129_144149_BURST1.jpg"/>
          <p:cNvPicPr/>
          <p:nvPr/>
        </p:nvPicPr>
        <p:blipFill>
          <a:blip r:embed="rId5" cstate="print"/>
          <a:srcRect t="12793" r="13630" b="7832"/>
          <a:stretch>
            <a:fillRect/>
          </a:stretch>
        </p:blipFill>
        <p:spPr bwMode="auto">
          <a:xfrm>
            <a:off x="6715140" y="3714752"/>
            <a:ext cx="2008999" cy="25003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Речевой уголок. Уголок для индивидуальной коррекционной работы по заданиям учителя логопеда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214842" cy="499762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Пособия и игрушки для развития дыхания («Мыльные пузыри», бумажные листочки, дыхательные тренажеры.</a:t>
            </a:r>
          </a:p>
          <a:p>
            <a:r>
              <a:rPr lang="ru-RU" dirty="0" smtClean="0"/>
              <a:t>Картотека для автоматизации и дифференциации звуков всех групп, настольно-печатные игры для автоматизации и дифференциации звуков, картотека предметных картинок по изучаемым лексическим  темам, алгоритмы, схемы, </a:t>
            </a:r>
            <a:r>
              <a:rPr lang="ru-RU" dirty="0" err="1" smtClean="0"/>
              <a:t>мнемотаблицы</a:t>
            </a:r>
            <a:r>
              <a:rPr lang="ru-RU" dirty="0" smtClean="0"/>
              <a:t>, материалы для звукового и слогового анализа и синтеза, анализа и синтеза предложений (фишки, разноцветные геометрические фигуры и </a:t>
            </a:r>
            <a:r>
              <a:rPr lang="ru-RU" dirty="0" err="1" smtClean="0"/>
              <a:t>т.п</a:t>
            </a:r>
            <a:r>
              <a:rPr lang="ru-RU" dirty="0" smtClean="0"/>
              <a:t>). Комплексное упражнение с массажным мячом.</a:t>
            </a:r>
          </a:p>
          <a:p>
            <a:r>
              <a:rPr lang="ru-RU" dirty="0" smtClean="0"/>
              <a:t>Настольно-печатные дидактические игры для развития навыков звукового и слогового анализа и синтеза: «Прочитай по первым буквам», «Ромашка», «Читаем и составляем слова», «Продолжи слово», «Моя. Мои. Мой», «Сложи слово. Веселые уроки», «Собери букву», «Он. Она. Оно. Они»</a:t>
            </a:r>
          </a:p>
          <a:p>
            <a:r>
              <a:rPr lang="ru-RU" dirty="0" smtClean="0"/>
              <a:t>Ребусы, кроссворды, «Волшебный мешочек», кубики с буквами, доска магнитная, книга «Азбука», разрезной алфавит, игры для развития тактильных ощущений.</a:t>
            </a:r>
          </a:p>
          <a:p>
            <a:r>
              <a:rPr lang="ru-RU" dirty="0" smtClean="0"/>
              <a:t>Лото «Азбука», «Словарные слова». Логопедическое лото в картинках.</a:t>
            </a:r>
          </a:p>
          <a:p>
            <a:endParaRPr lang="ru-RU" dirty="0"/>
          </a:p>
        </p:txBody>
      </p:sp>
      <p:pic>
        <p:nvPicPr>
          <p:cNvPr id="5" name="Содержимое 4" descr="E:\фотки\Новая папка (3)\IMG_20180813_084248 - копия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362498" cy="2518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фотки\Новая папка (3)\IMG_20181028_1717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71942"/>
            <a:ext cx="3361196" cy="252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Уголок 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05400" y="1142984"/>
            <a:ext cx="4038600" cy="44348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Портреты писателей. Книги: хрестоматия для детей 5-6 лет, «Золотой ключик или приключения Буратино» А. Толстой, Сказки К.Чуковского, Е.Н. Тихомирова, Д.И. Тихомиров «Букварь», «Русские сказки малышам», «Мировая коллекция волшебных сказок», «Русские сказки и загадки для малышей», «Кот в сапогах»Ш.Перро. «Денискины рассказы» Драгунский. Детские журналы (</a:t>
            </a:r>
            <a:r>
              <a:rPr lang="ru-RU" dirty="0" err="1" smtClean="0"/>
              <a:t>мурзилка</a:t>
            </a:r>
            <a:r>
              <a:rPr lang="ru-RU" dirty="0" smtClean="0"/>
              <a:t>, веселые картинки, солнечный зайчик). Детские энциклопедии (история России, военная энциклопедия, астрономия и космос, деньги, тело человека, динозавры)</a:t>
            </a:r>
            <a:endParaRPr lang="ru-RU" dirty="0"/>
          </a:p>
        </p:txBody>
      </p:sp>
      <p:pic>
        <p:nvPicPr>
          <p:cNvPr id="5" name="Содержимое 4" descr="E:\фотки\Новая папка (3)\IMG_20180813_08413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4960" t="12273" r="6202" b="9841"/>
          <a:stretch>
            <a:fillRect/>
          </a:stretch>
        </p:blipFill>
        <p:spPr bwMode="auto">
          <a:xfrm>
            <a:off x="928662" y="1857364"/>
            <a:ext cx="4115400" cy="311349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Уголок изобразительной деятельности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071966" cy="49976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Кисточки, альбомы, ножницы, стеки, пластилин, непроливайки –стаканчики, цветные карандаши, простые карандаши, фломастеры, стаканы пластмассовые для карандашей, трафареты, цветные мелки, салфетки из ткани, восковые карандаши 12 цвет, цветная бумага, картон цветной, картон белый, раскраски, клей – карандаш. Доски для пластилина, баночки для клея, гуашь 12цв, краски 12 </a:t>
            </a:r>
            <a:r>
              <a:rPr lang="ru-RU" dirty="0" err="1" smtClean="0"/>
              <a:t>цв</a:t>
            </a:r>
            <a:r>
              <a:rPr lang="ru-RU" dirty="0" smtClean="0"/>
              <a:t>., точилки, ластики, штампы</a:t>
            </a:r>
            <a:endParaRPr lang="ru-RU" dirty="0"/>
          </a:p>
        </p:txBody>
      </p:sp>
      <p:pic>
        <p:nvPicPr>
          <p:cNvPr id="5" name="Содержимое 4" descr="E:\фотки\Новая папка (3)\IMG_20181026_07302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714776" cy="29289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Уголок конструирования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7"/>
            <a:ext cx="4038600" cy="45005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Деревянные настольные конструкторы, набор строительного материала, имеющего основные детали (кубики, кирпичики, призмы, короткие и длинные пластины), конструкторы из серии: «</a:t>
            </a:r>
            <a:r>
              <a:rPr lang="ru-RU" dirty="0" err="1" smtClean="0"/>
              <a:t>Лего</a:t>
            </a:r>
            <a:r>
              <a:rPr lang="ru-RU" dirty="0" smtClean="0"/>
              <a:t>» мелкий, конструкторы из серии: «</a:t>
            </a:r>
            <a:r>
              <a:rPr lang="ru-RU" dirty="0" err="1" smtClean="0"/>
              <a:t>Лего</a:t>
            </a:r>
            <a:r>
              <a:rPr lang="ru-RU" dirty="0" smtClean="0"/>
              <a:t>» крупный, машины, машины специального назначения. Мягкие модули.</a:t>
            </a:r>
            <a:endParaRPr lang="ru-RU" dirty="0"/>
          </a:p>
        </p:txBody>
      </p:sp>
      <p:pic>
        <p:nvPicPr>
          <p:cNvPr id="5" name="Содержимое 4" descr="E:\фотки\Новая папка (3)\IMG_20181026_07385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5785"/>
          <a:stretch>
            <a:fillRect/>
          </a:stretch>
        </p:blipFill>
        <p:spPr bwMode="auto">
          <a:xfrm>
            <a:off x="1142976" y="1214422"/>
            <a:ext cx="3171894" cy="2518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 l="13745" t="2645" r="13498" b="4008"/>
          <a:stretch>
            <a:fillRect/>
          </a:stretch>
        </p:blipFill>
        <p:spPr bwMode="auto">
          <a:xfrm>
            <a:off x="2000232" y="3714752"/>
            <a:ext cx="1749815" cy="271634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7143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00042"/>
            <a:ext cx="7929618" cy="592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Предметно-развивающая среда в ДОУ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000" dirty="0" smtClean="0">
                <a:solidFill>
                  <a:srgbClr val="0070C0"/>
                </a:solidFill>
              </a:rPr>
              <a:t>Особо актуально на сегодняшний день стоит вопрос организации предметно-развивающей среды ДОУ. Это связано с введением Федерального государственного образовательного стандарта (ФГОС) к структуре основной общеобразовательной программы дошкольного образования. 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000" dirty="0" smtClean="0">
                <a:solidFill>
                  <a:srgbClr val="0070C0"/>
                </a:solidFill>
              </a:rPr>
              <a:t>В 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воспитанников. Решение программных образовательных задач предусматривается не только в совместной </a:t>
            </a:r>
            <a:r>
              <a:rPr lang="en-US" sz="2000" dirty="0" err="1" smtClean="0">
                <a:solidFill>
                  <a:srgbClr val="0070C0"/>
                </a:solidFill>
              </a:rPr>
              <a:t>де</a:t>
            </a:r>
            <a:r>
              <a:rPr lang="ru-RU" sz="2000" dirty="0" smtClean="0">
                <a:solidFill>
                  <a:srgbClr val="0070C0"/>
                </a:solidFill>
              </a:rPr>
              <a:t>я</a:t>
            </a:r>
            <a:r>
              <a:rPr lang="en-US" sz="2000" dirty="0" smtClean="0">
                <a:solidFill>
                  <a:srgbClr val="0070C0"/>
                </a:solidFill>
              </a:rPr>
              <a:t>тельности взрослого и детей, </a:t>
            </a:r>
            <a:r>
              <a:rPr lang="en-US" sz="2000" dirty="0" err="1" smtClean="0">
                <a:solidFill>
                  <a:srgbClr val="0070C0"/>
                </a:solidFill>
              </a:rPr>
              <a:t>но</a:t>
            </a:r>
            <a:r>
              <a:rPr lang="en-US" sz="2000" dirty="0" smtClean="0">
                <a:solidFill>
                  <a:srgbClr val="0070C0"/>
                </a:solidFill>
              </a:rPr>
              <a:t> и в самостоятельной деятельности детей, а также при проведении режимных моментов. </a:t>
            </a:r>
          </a:p>
          <a:p>
            <a:pPr algn="just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000" dirty="0" smtClean="0">
                <a:solidFill>
                  <a:srgbClr val="0070C0"/>
                </a:solidFill>
              </a:rPr>
              <a:t>Всем известно, что основной формой работы с дошкольниками и ведущим видом деятельности детей является игра. Именно поэтому </a:t>
            </a:r>
            <a:r>
              <a:rPr lang="ru-RU" sz="2000" dirty="0" smtClean="0">
                <a:solidFill>
                  <a:srgbClr val="0070C0"/>
                </a:solidFill>
              </a:rPr>
              <a:t>мы воспитатели </a:t>
            </a:r>
            <a:r>
              <a:rPr lang="en-US" sz="2000" dirty="0" smtClean="0">
                <a:solidFill>
                  <a:srgbClr val="0070C0"/>
                </a:solidFill>
              </a:rPr>
              <a:t> испытыва</a:t>
            </a:r>
            <a:r>
              <a:rPr lang="ru-RU" sz="2000" dirty="0" smtClean="0">
                <a:solidFill>
                  <a:srgbClr val="0070C0"/>
                </a:solidFill>
              </a:rPr>
              <a:t>ем</a:t>
            </a:r>
            <a:r>
              <a:rPr lang="en-US" sz="2000" dirty="0" smtClean="0">
                <a:solidFill>
                  <a:srgbClr val="0070C0"/>
                </a:solidFill>
              </a:rPr>
              <a:t> повышенный интерес к обновлению предметно-развивающей среды ДОУ.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Музыкальный уголок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0085"/>
            <a:ext cx="4281518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Пособие: «Музыкальные инструменты». Портреты композиторов. Музыкальные инструменты: барабан, металлофон, маракасы, ложки деревянные, колокольчики, бубен, гармонь, погремушки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/>
          <a:srcRect l="5428" t="4706" r="4072" b="8235"/>
          <a:stretch>
            <a:fillRect/>
          </a:stretch>
        </p:blipFill>
        <p:spPr bwMode="auto">
          <a:xfrm>
            <a:off x="4929190" y="2786058"/>
            <a:ext cx="3429024" cy="231706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Уголок театрализации и ряженья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64043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Ширма для настольного театра, маски животных, птиц, овощей. Фигурки сказочных персонажей плоскостные. Набор наручных кукол </a:t>
            </a:r>
            <a:r>
              <a:rPr lang="ru-RU" dirty="0" err="1" smtClean="0"/>
              <a:t>би-ба-бо</a:t>
            </a:r>
            <a:r>
              <a:rPr lang="ru-RU" dirty="0" smtClean="0"/>
              <a:t>: сказочные персонажи. Набор театра </a:t>
            </a:r>
            <a:r>
              <a:rPr lang="ru-RU" dirty="0" err="1" smtClean="0"/>
              <a:t>топотушки</a:t>
            </a:r>
            <a:r>
              <a:rPr lang="ru-RU" dirty="0" smtClean="0"/>
              <a:t> «Муха Цокотуха» игра, пальчиковый театр сказочные персонажи. Н/</a:t>
            </a:r>
            <a:r>
              <a:rPr lang="ru-RU" dirty="0" err="1" smtClean="0"/>
              <a:t>п</a:t>
            </a:r>
            <a:r>
              <a:rPr lang="ru-RU" dirty="0" smtClean="0"/>
              <a:t> «Мои любимые сказки», «У сказки в гостях», «Собери сказку». </a:t>
            </a:r>
            <a:r>
              <a:rPr lang="ru-RU" dirty="0" err="1" smtClean="0"/>
              <a:t>Пазлы</a:t>
            </a:r>
            <a:r>
              <a:rPr lang="ru-RU" dirty="0" smtClean="0"/>
              <a:t> по сказкам. Комплект костюмов: доктор, парикмахер, </a:t>
            </a:r>
            <a:r>
              <a:rPr lang="ru-RU" dirty="0" err="1" smtClean="0"/>
              <a:t>банданы</a:t>
            </a:r>
            <a:r>
              <a:rPr lang="ru-RU" dirty="0" smtClean="0"/>
              <a:t>, пилотка, баба яга, бабочка, собака, полицейского, строителя, пожарного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Физкультурный уголок  и уголок здоровья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1405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Мяч резиновый средний, скакалка, набор пластиковых мячей маленьких , кегли, мешочки для метания, обручи, лыжи. клюшки</a:t>
            </a:r>
          </a:p>
          <a:p>
            <a:r>
              <a:rPr lang="ru-RU" dirty="0" smtClean="0"/>
              <a:t>Мишени на </a:t>
            </a:r>
            <a:r>
              <a:rPr lang="ru-RU" dirty="0" err="1" smtClean="0"/>
              <a:t>ковролиновой</a:t>
            </a:r>
            <a:r>
              <a:rPr lang="ru-RU" dirty="0" smtClean="0"/>
              <a:t> основе с набором дротиков и мячиков на «липучках», </a:t>
            </a:r>
            <a:r>
              <a:rPr lang="ru-RU" dirty="0" err="1" smtClean="0"/>
              <a:t>кольцеброс</a:t>
            </a:r>
            <a:r>
              <a:rPr lang="ru-RU" dirty="0" smtClean="0"/>
              <a:t>, гантели.</a:t>
            </a:r>
          </a:p>
          <a:p>
            <a:r>
              <a:rPr lang="ru-RU" dirty="0" smtClean="0"/>
              <a:t> Картотека игр из серии «Спортивный инвентарь», Картотека подвижных игр. Массажные дорожки, массажные мячи, Настольно-печатная игра «Изучаем свое тело».</a:t>
            </a:r>
          </a:p>
          <a:p>
            <a:r>
              <a:rPr lang="ru-RU" dirty="0" err="1" smtClean="0"/>
              <a:t>Лэпбук</a:t>
            </a:r>
            <a:r>
              <a:rPr lang="ru-RU" dirty="0" smtClean="0"/>
              <a:t> «Виды спортивных игр»</a:t>
            </a:r>
            <a:endParaRPr lang="ru-RU" dirty="0"/>
          </a:p>
        </p:txBody>
      </p:sp>
      <p:pic>
        <p:nvPicPr>
          <p:cNvPr id="5" name="Содержимое 4" descr="C:\Users\Татьяна\Desktop\отчет по среде\IMG_20190227_102549_HDR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3362498" cy="2518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Татьяна\Desktop\отчет по среде\IMG_20190227_102532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1890534" cy="252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4" name="Picture 2" descr="E:\фотки\среда\IMG_20190227_091339.jpg"/>
          <p:cNvPicPr>
            <a:picLocks noChangeAspect="1" noChangeArrowheads="1"/>
          </p:cNvPicPr>
          <p:nvPr/>
        </p:nvPicPr>
        <p:blipFill>
          <a:blip r:embed="rId5" cstate="print"/>
          <a:srcRect l="11339" t="11339"/>
          <a:stretch>
            <a:fillRect/>
          </a:stretch>
        </p:blipFill>
        <p:spPr bwMode="auto">
          <a:xfrm>
            <a:off x="6822297" y="4000504"/>
            <a:ext cx="1782843" cy="237712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7143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5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Предметно – пространственная развивающая среда                                            </a:t>
            </a:r>
            <a:r>
              <a:rPr lang="ru-RU" sz="2400" i="1" dirty="0" smtClean="0"/>
              <a:t>должна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/>
              <a:t>организовываться с учётом требований ФГОС, где чётко прослеживаются все </a:t>
            </a:r>
            <a:r>
              <a:rPr lang="ru-RU" sz="2400" b="1" i="1" dirty="0" smtClean="0"/>
              <a:t>пять образовательных областей: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1) социально-коммуникативная,</a:t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2) познавательная,</a:t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3) речевая,</a:t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4) художественно-эстетическая,</a:t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5) физическая.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7143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00042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/>
            <a:r>
              <a:rPr lang="ru-RU" sz="2400" b="1" i="1" dirty="0" smtClean="0"/>
              <a:t>Центры по образовательным областям в свете требований ФГОС</a:t>
            </a:r>
            <a:endParaRPr lang="ru-RU" sz="2400" b="1" i="1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/>
        </p:nvGraphicFramePr>
        <p:xfrm>
          <a:off x="468313" y="1196975"/>
          <a:ext cx="8064500" cy="5491163"/>
        </p:xfrm>
        <a:graphic>
          <a:graphicData uri="http://schemas.openxmlformats.org/drawingml/2006/table">
            <a:tbl>
              <a:tblPr/>
              <a:tblGrid>
                <a:gridCol w="1538287"/>
                <a:gridCol w="1687513"/>
                <a:gridCol w="1612900"/>
                <a:gridCol w="1612900"/>
                <a:gridCol w="1612900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Социально-коммуника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тивное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развитие: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Познаватель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ное развитие: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Речевое развитие: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Художествен-но-эстетическое развитие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Физическое развитие: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Центр ПДД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Центр пожарной безопасности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Центр труда, уголок дежурств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Центр игровой активности (центр сюжетно-ролевых игр)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«Уголок Природы»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сенсорного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конструктивной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матема-тического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- Центр экспериментиро-вания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речевого развития или уголок речи и грамотности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«Здравствуй, книжка!»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Логопеди-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ческий уголок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Центр ИЗО или уголок творчества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-Центр музыкально-театрализован-ной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Центр физического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-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Спортив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ный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ungtiL GB" charset="0"/>
                          <a:cs typeface="AR PL SungtiL GB" charset="0"/>
                        </a:rPr>
                        <a:t> уголок «Будь здоров!»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ungtiL GB" charset="0"/>
                        <a:cs typeface="AR PL SungtiL GB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857256"/>
          </a:xfrm>
        </p:spPr>
        <p:txBody>
          <a:bodyPr/>
          <a:lstStyle/>
          <a:p>
            <a:pPr algn="ctr"/>
            <a:r>
              <a:rPr lang="ru-RU" b="1" dirty="0" smtClean="0"/>
              <a:t>Уголок безопасности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1214423"/>
            <a:ext cx="35719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Руль, парковка, дидактические игры: «Знаки на дорогах», «Веселый гараж»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Лото «Дорожные знаки». Домино «Транспорт». Лабиринты по безопасности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игры: «Дорожные знаки», «Азбука», «Опасные предметы», «Собери знак»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Макет «Моя улица», «Пожарный щит».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«Безопасность»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Картотека игр «Правила дорожного движения», картотека «Знаки по пожарной безопасности». Костюмы: пожарного, полицейского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тьяна\Desktop\АТТЕСТАЦИЯ\обобщение опыта\б1.jpg"/>
          <p:cNvPicPr/>
          <p:nvPr/>
        </p:nvPicPr>
        <p:blipFill>
          <a:blip r:embed="rId3" cstate="print"/>
          <a:srcRect l="7436" b="12820"/>
          <a:stretch>
            <a:fillRect/>
          </a:stretch>
        </p:blipFill>
        <p:spPr bwMode="auto">
          <a:xfrm>
            <a:off x="4643438" y="1285860"/>
            <a:ext cx="3556975" cy="24288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Татьяна\Desktop\АТТЕСТАЦИЯ\обобщение опыта\б.jpg"/>
          <p:cNvPicPr/>
          <p:nvPr/>
        </p:nvPicPr>
        <p:blipFill>
          <a:blip r:embed="rId4" cstate="print"/>
          <a:srcRect l="3718" b="8222"/>
          <a:stretch>
            <a:fillRect/>
          </a:stretch>
        </p:blipFill>
        <p:spPr bwMode="auto">
          <a:xfrm>
            <a:off x="4572000" y="3857628"/>
            <a:ext cx="3699851" cy="264320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Уголок дежурных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00109"/>
            <a:ext cx="50006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Фартуки, колпаки,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салфетницы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Панно «Виды дежурства» с именами детей группы. Схемы как правильно накрывать на стол, ухаживать за растениями. Дидактические игры: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Професии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«Мамины помощники», «Кому что нужно для работы»,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«Все профессии важны».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Ведерки, опрыскиватель, палочки для рыхления почвы, лейки, тазики.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E:\фотки\среда\IMG_20200723_1016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71546"/>
            <a:ext cx="2160610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фотки\среда\IMG_20200723_101742.jpg"/>
          <p:cNvPicPr/>
          <p:nvPr/>
        </p:nvPicPr>
        <p:blipFill>
          <a:blip r:embed="rId4" cstate="print"/>
          <a:srcRect t="8379" b="8975"/>
          <a:stretch>
            <a:fillRect/>
          </a:stretch>
        </p:blipFill>
        <p:spPr bwMode="auto">
          <a:xfrm>
            <a:off x="642910" y="4214818"/>
            <a:ext cx="3845956" cy="23849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фотки\среда\IMG_20200723_101753.jpg"/>
          <p:cNvPicPr/>
          <p:nvPr/>
        </p:nvPicPr>
        <p:blipFill>
          <a:blip r:embed="rId5" cstate="print"/>
          <a:srcRect t="9922"/>
          <a:stretch>
            <a:fillRect/>
          </a:stretch>
        </p:blipFill>
        <p:spPr bwMode="auto">
          <a:xfrm>
            <a:off x="4714876" y="4071942"/>
            <a:ext cx="3841367" cy="259424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Уголок уединения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3357586" cy="51405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Ширма, карточки с эмоциями, коробка- </a:t>
            </a:r>
            <a:r>
              <a:rPr lang="ru-RU" dirty="0" err="1" smtClean="0"/>
              <a:t>мирилка</a:t>
            </a:r>
            <a:r>
              <a:rPr lang="ru-RU" dirty="0" smtClean="0"/>
              <a:t>, </a:t>
            </a:r>
            <a:r>
              <a:rPr lang="ru-RU" dirty="0" err="1" smtClean="0"/>
              <a:t>коробочка-злости</a:t>
            </a:r>
            <a:r>
              <a:rPr lang="ru-RU" dirty="0" smtClean="0"/>
              <a:t>, картотека </a:t>
            </a:r>
            <a:r>
              <a:rPr lang="ru-RU" dirty="0" err="1" smtClean="0"/>
              <a:t>мирилок</a:t>
            </a:r>
            <a:r>
              <a:rPr lang="ru-RU" dirty="0" smtClean="0"/>
              <a:t> для детей, </a:t>
            </a:r>
            <a:r>
              <a:rPr lang="ru-RU" dirty="0" err="1" smtClean="0"/>
              <a:t>мозайки</a:t>
            </a:r>
            <a:r>
              <a:rPr lang="ru-RU" dirty="0" smtClean="0"/>
              <a:t>, конструктор деревянный и мягкий, альбом с фотографиями, кубик с эмоциями, домино «Эмоции», </a:t>
            </a:r>
            <a:r>
              <a:rPr lang="ru-RU" dirty="0" err="1" smtClean="0"/>
              <a:t>н</a:t>
            </a:r>
            <a:r>
              <a:rPr lang="ru-RU" dirty="0" smtClean="0"/>
              <a:t>/</a:t>
            </a:r>
            <a:r>
              <a:rPr lang="ru-RU" dirty="0" err="1" smtClean="0"/>
              <a:t>п</a:t>
            </a:r>
            <a:r>
              <a:rPr lang="ru-RU" dirty="0" smtClean="0"/>
              <a:t> игра «Собери портрет», мягкий коврик, подушки</a:t>
            </a:r>
          </a:p>
          <a:p>
            <a:endParaRPr lang="ru-RU" dirty="0"/>
          </a:p>
        </p:txBody>
      </p:sp>
      <p:pic>
        <p:nvPicPr>
          <p:cNvPr id="5" name="Содержимое 4" descr="E:\фотки\среда\IMG_20200723_10292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71546"/>
            <a:ext cx="2161309" cy="288036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фотки\среда\IMG_20200723_1022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071546"/>
            <a:ext cx="2160610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фотки\среда\IMG_20200723_1020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2160610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Игровая зона сюжетно-ролевых игр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1405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Сюжетно-ролевая игра «Семья».</a:t>
            </a:r>
            <a:r>
              <a:rPr lang="ru-RU" dirty="0" smtClean="0"/>
              <a:t>Куклы маленькие, куклы большие,  набор столовых  приборов (ложки, вилки, нож, половник, шумовка, лопаточка и т.д.). Набор чайной посуды (блюдца, чашки). Набор фруктов, овощей. Корзинки . Одежда для кукол по временам года. Утюг, гладильная доска. Сковорода дет., чайник дет. Кукольный столик, диван, кровать. Макет дома. Набор для уборки дома (совок, щетка)</a:t>
            </a:r>
          </a:p>
          <a:p>
            <a:endParaRPr lang="ru-RU" dirty="0"/>
          </a:p>
        </p:txBody>
      </p:sp>
      <p:pic>
        <p:nvPicPr>
          <p:cNvPr id="5" name="Содержимое 4" descr="C:\Users\Татьяна\Desktop\АТТЕСТАЦИЯ\обобщение опыта\ср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b="5753"/>
          <a:stretch>
            <a:fillRect/>
          </a:stretch>
        </p:blipFill>
        <p:spPr bwMode="auto">
          <a:xfrm>
            <a:off x="571472" y="1071546"/>
            <a:ext cx="3844636" cy="271464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Татьяна\Desktop\АТТЕСТАЦИЯ\обобщение опыта\ср2.jpg"/>
          <p:cNvPicPr/>
          <p:nvPr/>
        </p:nvPicPr>
        <p:blipFill>
          <a:blip r:embed="rId4" cstate="print"/>
          <a:srcRect b="9921"/>
          <a:stretch>
            <a:fillRect/>
          </a:stretch>
        </p:blipFill>
        <p:spPr bwMode="auto">
          <a:xfrm>
            <a:off x="642910" y="3929066"/>
            <a:ext cx="3842727" cy="25942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6069197"/>
          </a:xfrm>
        </p:spPr>
        <p:txBody>
          <a:bodyPr>
            <a:normAutofit fontScale="92500" lnSpcReduction="10000"/>
          </a:bodyPr>
          <a:lstStyle/>
          <a:p>
            <a:endParaRPr lang="ru-RU" u="sng" dirty="0" smtClean="0"/>
          </a:p>
          <a:p>
            <a:r>
              <a:rPr lang="ru-RU" u="sng" dirty="0" smtClean="0"/>
              <a:t>Сюжетно-ролевая игра «Парикмахерская». </a:t>
            </a:r>
            <a:r>
              <a:rPr lang="ru-RU" dirty="0" smtClean="0"/>
              <a:t>Набор (расческа, зеркало, резинки, ободок, и т.д.).</a:t>
            </a:r>
          </a:p>
          <a:p>
            <a:r>
              <a:rPr lang="ru-RU" u="sng" dirty="0" smtClean="0"/>
              <a:t>Сюжетно-ролевая игра «Магазин».</a:t>
            </a:r>
            <a:r>
              <a:rPr lang="ru-RU" dirty="0" smtClean="0"/>
              <a:t> Сумочка детская, корзинка </a:t>
            </a:r>
          </a:p>
          <a:p>
            <a:r>
              <a:rPr lang="ru-RU" dirty="0" smtClean="0"/>
              <a:t>детская. Набор для магазина (касса, весы, кошелек, деньги и т.д.)</a:t>
            </a:r>
          </a:p>
          <a:p>
            <a:r>
              <a:rPr lang="ru-RU" u="sng" dirty="0" smtClean="0"/>
              <a:t>Сюжетно-ролевая игра «Больница». </a:t>
            </a:r>
            <a:r>
              <a:rPr lang="ru-RU" dirty="0" smtClean="0"/>
              <a:t>Набор для игры в больницу, аптеку (укол, пузырьки, градусник, и т.д.).</a:t>
            </a:r>
          </a:p>
          <a:p>
            <a:endParaRPr lang="ru-RU" dirty="0"/>
          </a:p>
        </p:txBody>
      </p:sp>
      <p:pic>
        <p:nvPicPr>
          <p:cNvPr id="5" name="Содержимое 4" descr="C:\Users\Татьяна\Desktop\АТТЕСТАЦИЯ\обобщение опыта\ср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3844636" cy="288036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Татьяна\Desktop\АТТЕСТАЦИЯ\обобщение опыта\ср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3842727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1452</TotalTime>
  <Words>1827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МДОАУ «Детский сад № 123 «Гармония»</vt:lpstr>
      <vt:lpstr>Презентация PowerPoint</vt:lpstr>
      <vt:lpstr>Презентация PowerPoint</vt:lpstr>
      <vt:lpstr>Презентация PowerPoint</vt:lpstr>
      <vt:lpstr>Уголок безопасности</vt:lpstr>
      <vt:lpstr>Уголок дежурных</vt:lpstr>
      <vt:lpstr>Уголок уединения</vt:lpstr>
      <vt:lpstr>Игровая зона сюжетно-ролевых игр</vt:lpstr>
      <vt:lpstr>Презентация PowerPoint</vt:lpstr>
      <vt:lpstr>Презентация PowerPoint</vt:lpstr>
      <vt:lpstr>Уголок природы</vt:lpstr>
      <vt:lpstr>Уголок экспериментирования,  песка и воды</vt:lpstr>
      <vt:lpstr>Патриотический уголок</vt:lpstr>
      <vt:lpstr>Презентация PowerPoint</vt:lpstr>
      <vt:lpstr>Познавательный уголок</vt:lpstr>
      <vt:lpstr>Речевой уголок. Уголок для индивидуальной коррекционной работы по заданиям учителя логопеда</vt:lpstr>
      <vt:lpstr>Уголок книги</vt:lpstr>
      <vt:lpstr>Уголок изобразительной деятельности</vt:lpstr>
      <vt:lpstr>Уголок конструирования</vt:lpstr>
      <vt:lpstr>Музыкальный уголок</vt:lpstr>
      <vt:lpstr>Уголок театрализации и ряженья</vt:lpstr>
      <vt:lpstr>Физкультурный уголок  и уголок здоровья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DaniiL</cp:lastModifiedBy>
  <cp:revision>45</cp:revision>
  <dcterms:created xsi:type="dcterms:W3CDTF">2016-02-19T05:19:09Z</dcterms:created>
  <dcterms:modified xsi:type="dcterms:W3CDTF">2024-04-14T18:31:49Z</dcterms:modified>
</cp:coreProperties>
</file>