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3C56-115A-4043-AB2C-BC296783B797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CC2A-115C-413C-BE2A-A76B4E207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3C56-115A-4043-AB2C-BC296783B797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CC2A-115C-413C-BE2A-A76B4E207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3C56-115A-4043-AB2C-BC296783B797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CC2A-115C-413C-BE2A-A76B4E207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3C56-115A-4043-AB2C-BC296783B797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CC2A-115C-413C-BE2A-A76B4E207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3C56-115A-4043-AB2C-BC296783B797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CC2A-115C-413C-BE2A-A76B4E207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3C56-115A-4043-AB2C-BC296783B797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CC2A-115C-413C-BE2A-A76B4E207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3C56-115A-4043-AB2C-BC296783B797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CC2A-115C-413C-BE2A-A76B4E207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3C56-115A-4043-AB2C-BC296783B797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CC2A-115C-413C-BE2A-A76B4E207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3C56-115A-4043-AB2C-BC296783B797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CC2A-115C-413C-BE2A-A76B4E207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3C56-115A-4043-AB2C-BC296783B797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CC2A-115C-413C-BE2A-A76B4E207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3C56-115A-4043-AB2C-BC296783B797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CC2A-115C-413C-BE2A-A76B4E207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A3C56-115A-4043-AB2C-BC296783B797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2CC2A-115C-413C-BE2A-A76B4E207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8101042" cy="1143007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>
                <a:solidFill>
                  <a:schemeClr val="bg1"/>
                </a:solidFill>
              </a:rPr>
              <a:t>муниципальное дошкольное образовательное  автономное учреждение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«Детский сад №123 « Гармония» комбинированного вида г.Орска»</a:t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785926"/>
            <a:ext cx="8143932" cy="4500594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</a:rPr>
              <a:t>Второй день декады - презентация, </a:t>
            </a:r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</a:rPr>
              <a:t>посвященные 60 </a:t>
            </a:r>
            <a:r>
              <a:rPr lang="ru-RU" b="1" i="1" dirty="0" err="1" smtClean="0">
                <a:solidFill>
                  <a:schemeClr val="bg1">
                    <a:lumMod val="85000"/>
                  </a:schemeClr>
                </a:solidFill>
              </a:rPr>
              <a:t>летию</a:t>
            </a:r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</a:rPr>
              <a:t> - Дню </a:t>
            </a:r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</a:rPr>
              <a:t>Космонавтики </a:t>
            </a:r>
          </a:p>
          <a:p>
            <a:r>
              <a:rPr lang="ru-RU" b="1" dirty="0" smtClean="0">
                <a:solidFill>
                  <a:schemeClr val="bg1">
                    <a:lumMod val="85000"/>
                  </a:schemeClr>
                </a:solidFill>
              </a:rPr>
              <a:t>на тему:</a:t>
            </a:r>
          </a:p>
          <a:p>
            <a:r>
              <a:rPr lang="ru-RU" sz="4800" b="1" dirty="0" smtClean="0">
                <a:solidFill>
                  <a:schemeClr val="bg1">
                    <a:lumMod val="85000"/>
                  </a:schemeClr>
                </a:solidFill>
              </a:rPr>
              <a:t>«Тайны космоса»</a:t>
            </a:r>
          </a:p>
          <a:p>
            <a:endParaRPr lang="ru-RU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Подготовила воспитатель:</a:t>
            </a:r>
          </a:p>
          <a:p>
            <a:pPr algn="r"/>
            <a:r>
              <a:rPr lang="ru-RU" sz="2400" b="1" dirty="0" err="1" smtClean="0">
                <a:solidFill>
                  <a:schemeClr val="bg1"/>
                </a:solidFill>
              </a:rPr>
              <a:t>Косягина</a:t>
            </a:r>
            <a:r>
              <a:rPr lang="ru-RU" sz="2400" b="1" dirty="0" smtClean="0">
                <a:solidFill>
                  <a:schemeClr val="bg1"/>
                </a:solidFill>
              </a:rPr>
              <a:t> Татьяна Николаевна</a:t>
            </a: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Орск, 2021</a:t>
            </a:r>
          </a:p>
          <a:p>
            <a:pPr algn="r"/>
            <a:endParaRPr lang="ru-RU" sz="2400" b="1" dirty="0" smtClean="0">
              <a:solidFill>
                <a:schemeClr val="bg1"/>
              </a:solidFill>
            </a:endParaRPr>
          </a:p>
          <a:p>
            <a:pPr algn="r"/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74638"/>
            <a:ext cx="3786214" cy="615475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bg1"/>
                </a:solidFill>
              </a:rPr>
              <a:t>А вот таким космонавты увидели наше Солнце.  Огромный светящийся огненный шар. Но подлететь близко к Солнцу космонавты не смогли – ведь Солнце очень и очень горячее. Если приблизиться к нему     слишком близко – то можно вообще сгореть.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sun-storm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705476" y="1419800"/>
            <a:ext cx="6429388" cy="4018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57163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bg1"/>
                </a:solidFill>
              </a:rPr>
              <a:t>А еще есть другие планеты, которые вращаются вокруг Солнца.</a:t>
            </a:r>
            <a:r>
              <a:rPr lang="ru-RU" sz="2700" dirty="0" smtClean="0"/>
              <a:t> </a:t>
            </a:r>
            <a:r>
              <a:rPr lang="ru-RU" sz="2700" dirty="0" smtClean="0">
                <a:solidFill>
                  <a:schemeClr val="bg1"/>
                </a:solidFill>
              </a:rPr>
              <a:t>Каждая планета вращается по своей орбите вокруг Солнца. Солнце самая большая планета. А наша планета Земля –третья от Солнца – совсем небольшая по сравнению с другими планетами.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scale_1200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857364"/>
            <a:ext cx="8255026" cy="4643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85738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bg1"/>
                </a:solidFill>
              </a:rPr>
              <a:t>На тех планетах, которые очень близко к Солнцу – очень жарко. Мы не смогли бы пробыть там и секунды! А на самых дальних планетах – которые далеко от Солнца – наоборот очень холодно, потому что солнечные лучи туда плохо долетают.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plnsspp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285992"/>
            <a:ext cx="8572528" cy="4199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bg1"/>
                </a:solidFill>
              </a:rPr>
              <a:t>Вот сколько интересного космонавты могут увидеть в космосе! Теперь обо всем этом знаете и вы!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Interact Imaginations - One Giant Le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357298"/>
            <a:ext cx="7858148" cy="5240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kosm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8404751" cy="6048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71546"/>
            <a:ext cx="8643998" cy="142876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b="1" dirty="0" smtClean="0">
                <a:solidFill>
                  <a:schemeClr val="bg1"/>
                </a:solidFill>
              </a:rPr>
              <a:t>Первой в космос отправилась собака Лайка.  В то время люди ещё очень мало знали о космосе, а космические аппараты ещё не умели возвращать с орбиты. Поэтому Лайка навсегда осталась в   </a:t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chemeClr val="bg1"/>
                </a:solidFill>
              </a:rPr>
              <a:t>                                                  космическом пространстве.  </a:t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chemeClr val="bg1"/>
                </a:solidFill>
              </a:rPr>
              <a:t>                           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back-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714620"/>
            <a:ext cx="5357818" cy="38202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3857652" cy="557216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dirty="0" smtClean="0">
                <a:solidFill>
                  <a:schemeClr val="bg1"/>
                </a:solidFill>
              </a:rPr>
              <a:t>Через 3 года после неудачного полета собаки Лайки, в космос отправляются уже две собаки – Белка и Стрелка. В космосе они пробыли всего один день и удачно приземлились на Землю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image307527_0de8cf6aedb385bee8401b8c19c847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642918"/>
            <a:ext cx="4164594" cy="56634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186238" cy="5869006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chemeClr val="bg1"/>
                </a:solidFill>
              </a:rPr>
              <a:t>После удачного полета в космос животных, стала открытой дорога человеку к звёздам. Через 8 месяцев на таком же космическом корабле, на котором летали собаки Белка и Стрелка , в космос отправился и человек.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img4.jpg"/>
          <p:cNvPicPr>
            <a:picLocks noChangeAspect="1"/>
          </p:cNvPicPr>
          <p:nvPr/>
        </p:nvPicPr>
        <p:blipFill>
          <a:blip r:embed="rId2"/>
          <a:srcRect t="7291" r="49219"/>
          <a:stretch>
            <a:fillRect/>
          </a:stretch>
        </p:blipFill>
        <p:spPr>
          <a:xfrm>
            <a:off x="428596" y="642918"/>
            <a:ext cx="3913007" cy="5357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chemeClr val="bg1"/>
                </a:solidFill>
              </a:rPr>
              <a:t>Самым первым космонавтом, который полетел в космос, был Юрий Гагарин.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97-1977610_yuri-gagarin-hd-png-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1500174"/>
            <a:ext cx="6096014" cy="48555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7676" cy="629763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bg1"/>
                </a:solidFill>
              </a:rPr>
              <a:t>12 апреля 1961 года в 6:07 с космодрома Байконур стартовала ракета носитель "Восток«. Когда космонавт сел в ракету, пошел обратный отсчет: «Пять, четыре, три, два, один, ПУСК!». Ракета оторвалась от земли, из ее хвоста вырвался огонь –</a:t>
            </a:r>
            <a:br>
              <a:rPr lang="ru-RU" sz="3100" dirty="0" smtClean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>так сильно работал ее двигатель. И ракета полетела высоко в небо.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befunky-collage.jpg"/>
          <p:cNvPicPr>
            <a:picLocks noChangeAspect="1"/>
          </p:cNvPicPr>
          <p:nvPr/>
        </p:nvPicPr>
        <p:blipFill>
          <a:blip r:embed="rId2" cstate="print"/>
          <a:srcRect l="49033"/>
          <a:stretch>
            <a:fillRect/>
          </a:stretch>
        </p:blipFill>
        <p:spPr>
          <a:xfrm>
            <a:off x="4714876" y="428604"/>
            <a:ext cx="4143404" cy="60722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0114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ttps://docviewer.yandex.ru/view/867633563/?page=21&amp;*=rP3xbUfTGj4pLnOHuwEJX%2BUiyr97InVybCI6InlhLWJyb3dzZXI6Ly80RFQxdVhFUFJySlJYbFVGb2V3cnVIbWJnQV9SYjNpWmYweGpNbUdYdFltaXFNU0dJT2hxeEg3aGppYktvOW5ySUx4TW1sMmFvWG1WczBqNG8zRk9ubk1TVV9wRTlmaHZlQXBfa2NXQzlRX3YyT0JNck1OTEw2NXZUVzNuVVhkcGNfTGtoVmM0dmNhODU1UWp1R05wR0E9PT9zaWduPTVtZVJyU2tUcWdnY1hfTzB1WDU0YmFrSHdPSTRsc3ZhSWZMM19GUFZ6cUE9IiwidGl0bGUiOiJwcmV6ZW50YXRzaWEtby1rb3Ntb3NlX3ZtMWNyLnBwdCIsIm5vaWZyYW1lIjpmYWxzZSwidWlkIjoiODY3NjMzNTYzIiwidHMiOjE2MTc4MTMxNjU1NDgsInl1IjoiNDEzNjIyOTExMTYxMDI5ODU3MiJ9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bg1"/>
                </a:solidFill>
              </a:rPr>
              <a:t>И вот ракета оказалась в открытом космосе! Вот что</a:t>
            </a:r>
            <a:br>
              <a:rPr lang="ru-RU" sz="3100" dirty="0" smtClean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>космонавты увидели в космосе!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rossiya2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357298"/>
            <a:ext cx="6929454" cy="5197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2560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bg1"/>
                </a:solidFill>
              </a:rPr>
              <a:t>Это – наша планета Земля.</a:t>
            </a:r>
            <a:r>
              <a:rPr lang="ru-RU" sz="2700" dirty="0" smtClean="0"/>
              <a:t> </a:t>
            </a:r>
            <a:r>
              <a:rPr lang="ru-RU" sz="2700" dirty="0" smtClean="0">
                <a:solidFill>
                  <a:schemeClr val="bg1"/>
                </a:solidFill>
              </a:rPr>
              <a:t>Синие пятна на нашей планете - это вода – моря и океаны. Зеленые пятнышки – это зеленые леса и луга. Коричневые пятна – это горы. А этот небольшой шарик в уголке – это наша Луна!  Луна намного меньше нашей планеты    Земля.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bg1"/>
                </a:solidFill>
              </a:rPr>
              <a:t> 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maxresdefault (1).jpg"/>
          <p:cNvPicPr>
            <a:picLocks noChangeAspect="1"/>
          </p:cNvPicPr>
          <p:nvPr/>
        </p:nvPicPr>
        <p:blipFill>
          <a:blip r:embed="rId2"/>
          <a:srcRect l="10156" t="13889" r="21875"/>
          <a:stretch>
            <a:fillRect/>
          </a:stretch>
        </p:blipFill>
        <p:spPr>
          <a:xfrm>
            <a:off x="1357290" y="1857364"/>
            <a:ext cx="6716326" cy="4786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411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дошкольное образовательное  автономное учреждение «Детский сад №123 « Гармония» комбинированного вида г.Орска» </vt:lpstr>
      <vt:lpstr>Первой в космос отправилась собака Лайка.  В то время люди ещё очень мало знали о космосе, а космические аппараты ещё не умели возвращать с орбиты. Поэтому Лайка навсегда осталась в                                                      космическом пространстве.                                </vt:lpstr>
      <vt:lpstr>Через 3 года после неудачного полета собаки Лайки, в космос отправляются уже две собаки – Белка и Стрелка. В космосе они пробыли всего один день и удачно приземлились на Землю </vt:lpstr>
      <vt:lpstr>После удачного полета в космос животных, стала открытой дорога человеку к звёздам. Через 8 месяцев на таком же космическом корабле, на котором летали собаки Белка и Стрелка , в космос отправился и человек. </vt:lpstr>
      <vt:lpstr>Самым первым космонавтом, который полетел в космос, был Юрий Гагарин. </vt:lpstr>
      <vt:lpstr>12 апреля 1961 года в 6:07 с космодрома Байконур стартовала ракета носитель "Восток«. Когда космонавт сел в ракету, пошел обратный отсчет: «Пять, четыре, три, два, один, ПУСК!». Ракета оторвалась от земли, из ее хвоста вырвался огонь – так сильно работал ее двигатель. И ракета полетела высоко в небо. </vt:lpstr>
      <vt:lpstr>https://docviewer.yandex.ru/view/867633563/?page=21&amp;*=rP3xbUfTGj4pLnOHuwEJX%2BUiyr97InVybCI6InlhLWJyb3dzZXI6Ly80RFQxdVhFUFJySlJYbFVGb2V3cnVIbWJnQV9SYjNpWmYweGpNbUdYdFltaXFNU0dJT2hxeEg3aGppYktvOW5ySUx4TW1sMmFvWG1WczBqNG8zRk9ubk1TVV9wRTlmaHZlQXBfa2NXQzlRX3YyT0JNck1OTEw2NXZUVzNuVVhkcGNfTGtoVmM0dmNhODU1UWp1R05wR0E9PT9zaWduPTVtZVJyU2tUcWdnY1hfTzB1WDU0YmFrSHdPSTRsc3ZhSWZMM19GUFZ6cUE9IiwidGl0bGUiOiJwcmV6ZW50YXRzaWEtby1rb3Ntb3NlX3ZtMWNyLnBwdCIsIm5vaWZyYW1lIjpmYWxzZSwidWlkIjoiODY3NjMzNTYzIiwidHMiOjE2MTc4MTMxNjU1NDgsInl1IjoiNDEzNjIyOTExMTYxMDI5ODU3MiJ9</vt:lpstr>
      <vt:lpstr>И вот ракета оказалась в открытом космосе! Вот что космонавты увидели в космосе! </vt:lpstr>
      <vt:lpstr>Это – наша планета Земля. Синие пятна на нашей планете - это вода – моря и океаны. Зеленые пятнышки – это зеленые леса и луга. Коричневые пятна – это горы. А этот небольшой шарик в уголке – это наша Луна!  Луна намного меньше нашей планеты    Земля.   </vt:lpstr>
      <vt:lpstr>А вот таким космонавты увидели наше Солнце.  Огромный светящийся огненный шар. Но подлететь близко к Солнцу космонавты не смогли – ведь Солнце очень и очень горячее. Если приблизиться к нему     слишком близко – то можно вообще сгореть. </vt:lpstr>
      <vt:lpstr>А еще есть другие планеты, которые вращаются вокруг Солнца. Каждая планета вращается по своей орбите вокруг Солнца. Солнце самая большая планета. А наша планета Земля –третья от Солнца – совсем небольшая по сравнению с другими планетами.  </vt:lpstr>
      <vt:lpstr>На тех планетах, которые очень близко к Солнцу – очень жарко. Мы не смогли бы пробыть там и секунды! А на самых дальних планетах – которые далеко от Солнца – наоборот очень холодно, потому что солнечные лучи туда плохо долетают. </vt:lpstr>
      <vt:lpstr>Вот сколько интересного космонавты могут увидеть в космосе! Теперь обо всем этом знаете и вы! </vt:lpstr>
      <vt:lpstr>Слайд 14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5</cp:revision>
  <dcterms:created xsi:type="dcterms:W3CDTF">2021-04-07T16:51:05Z</dcterms:created>
  <dcterms:modified xsi:type="dcterms:W3CDTF">2021-04-07T18:03:59Z</dcterms:modified>
</cp:coreProperties>
</file>