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7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C01F8-9813-4B17-A4B3-2BBFB79892FC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C8A4D-A821-4953-A6D7-1B70A901FE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545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heel spokes="3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285728"/>
            <a:ext cx="7215238" cy="1928826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муниципальное дошкольное образовательное учреждение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«Детский сад № 123 «Гармония» комбинированного вида г.Орска»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500174"/>
            <a:ext cx="7572428" cy="178595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Тема : «Знакомство детей с белорусским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 национальным костюмом»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5429264"/>
            <a:ext cx="8072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                                                       Подготовила: </a:t>
            </a:r>
            <a:r>
              <a:rPr lang="ru-RU" dirty="0" err="1" smtClean="0">
                <a:solidFill>
                  <a:srgbClr val="002060"/>
                </a:solidFill>
              </a:rPr>
              <a:t>Косягина</a:t>
            </a:r>
            <a:r>
              <a:rPr lang="ru-RU" dirty="0" smtClean="0">
                <a:solidFill>
                  <a:srgbClr val="002060"/>
                </a:solidFill>
              </a:rPr>
              <a:t> Татьяна Николаевна</a:t>
            </a: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Орск </a:t>
            </a:r>
            <a:r>
              <a:rPr lang="ru-RU" dirty="0" smtClean="0">
                <a:solidFill>
                  <a:srgbClr val="002060"/>
                </a:solidFill>
              </a:rPr>
              <a:t>2023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5362" name="Picture 2" descr="https://voblerone.com/wp-content/uploads/2017/05/224525082_vyshivanki_kollaz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286124"/>
            <a:ext cx="4720102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219200"/>
          </a:xfrm>
        </p:spPr>
        <p:txBody>
          <a:bodyPr>
            <a:normAutofit/>
          </a:bodyPr>
          <a:lstStyle/>
          <a:p>
            <a:r>
              <a:rPr lang="ru-RU" dirty="0" smtClean="0"/>
              <a:t>    </a:t>
            </a:r>
            <a:r>
              <a:rPr lang="ru-RU" sz="6700" b="1" dirty="0" smtClean="0">
                <a:solidFill>
                  <a:schemeClr val="bg1"/>
                </a:solidFill>
              </a:rPr>
              <a:t>Юбка       Фартук  </a:t>
            </a:r>
            <a:endParaRPr lang="ru-RU" sz="6700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belorusskij-nacionalnyj-kostyum--8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714348" y="1500174"/>
            <a:ext cx="3183157" cy="432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LK2A1468-copy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500562" y="1500174"/>
            <a:ext cx="3669041" cy="432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Безрукавка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3c0d7764535a1124dd806158bdb84392--folk-costume-eastern-europ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428736"/>
            <a:ext cx="3600001" cy="432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36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929190" y="1428736"/>
            <a:ext cx="3398400" cy="432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Головные уборы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belorusskij-nacionalnyj-kostyum--7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714348" y="1571612"/>
            <a:ext cx="3457299" cy="432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2f94173ba6b81b5a4e04f86ad70fc59b--gray-skirt-folk-fashion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5072066" y="1571612"/>
            <a:ext cx="3444324" cy="432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Обувь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142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928662" y="1643050"/>
            <a:ext cx="3257228" cy="4320000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Belarusian_National-Dress-03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1357298"/>
            <a:ext cx="3500462" cy="1828808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554" name="Picture 2" descr="C:\Users\Userman\Desktop\белорусские костюмы\Belarusian_National-Dress-0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355154"/>
            <a:ext cx="3429024" cy="3288556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Детская одежда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b6b57d4ea4c35d912f7b15374720a21d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5786" y="1500174"/>
            <a:ext cx="3444324" cy="432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belorusskij-nacionalnyj-kostyum--48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857752" y="1500174"/>
            <a:ext cx="3444324" cy="432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857232"/>
            <a:ext cx="750099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Цель: </a:t>
            </a:r>
            <a:r>
              <a:rPr lang="ru-RU" sz="2400" dirty="0" smtClean="0">
                <a:solidFill>
                  <a:srgbClr val="002060"/>
                </a:solidFill>
              </a:rPr>
              <a:t>Приобщение детей дошкольного возраста к национальным традициям, воспитание уважения к народному костюму, развитие интереса к народной культуре</a:t>
            </a:r>
            <a:r>
              <a:rPr lang="ru-RU" sz="2400" b="1" i="1" dirty="0" smtClean="0">
                <a:solidFill>
                  <a:srgbClr val="002060"/>
                </a:solidFill>
              </a:rPr>
              <a:t>.</a:t>
            </a:r>
            <a:endParaRPr lang="ru-RU" sz="2400" dirty="0" smtClean="0">
              <a:solidFill>
                <a:srgbClr val="002060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Задачи:     </a:t>
            </a:r>
            <a:endParaRPr lang="ru-RU" sz="2400" dirty="0" smtClean="0">
              <a:solidFill>
                <a:srgbClr val="002060"/>
              </a:solidFill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1. Знакомить детей с белорусским национальным костюмом, дать знания о назначении отдельных его частей.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2.  Дать представление о костюме как элементе традиционной культуры белорусского народа, его культурной ценности.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3.  Воспитывать патриотические чувства и интерес к истории России, чувство гордости за её богатство. 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3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Белорусский национальный костюм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belorusskij-nacionalnyj-kostyum--2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785786" y="1571612"/>
            <a:ext cx="3491507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img18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714876" y="1571612"/>
            <a:ext cx="3550686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Мужской костюм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poduct-images_22614.jpg.pagespeed.ce.IwxHT2lwjH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785786" y="1571612"/>
            <a:ext cx="3467369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belorusskij-nacionalnyj-kostyum--13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929190" y="1571612"/>
            <a:ext cx="3296842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Ноговицы (портки)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pr_6a52f85dfe301e1eda60a9b90501eac6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500166" y="1643050"/>
            <a:ext cx="2602410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e85212c12ea8e10c39832d4ea437--russkij-stil-porty-muzhskie-len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5072066" y="1643050"/>
            <a:ext cx="2914699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Головные уборы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93ac73d3b55d73eea78bd57f18m6--aksessuary-magerka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642910" y="1500174"/>
            <a:ext cx="3240000" cy="2160000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2642432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929190" y="1571612"/>
            <a:ext cx="3239999" cy="2160000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Users\Userman\Desktop\белорусские костюмы\Ablavuh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74" y="4143380"/>
            <a:ext cx="3927273" cy="2160000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Обувь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6" name="Содержимое 5" descr="image-1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571736" y="4286256"/>
            <a:ext cx="3832258" cy="2160000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5" name="Picture 1" descr="C:\Users\Userman\Desktop\белорусские костюмы\belorusskij-nacionalnyj-kostyum--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571612"/>
            <a:ext cx="2640000" cy="2160000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Содержимое 8" descr="1421.jpg"/>
          <p:cNvPicPr>
            <a:picLocks noGrp="1" noChangeAspect="1"/>
          </p:cNvPicPr>
          <p:nvPr>
            <p:ph sz="half" idx="1"/>
          </p:nvPr>
        </p:nvPicPr>
        <p:blipFill>
          <a:blip r:embed="rId4" cstate="email"/>
          <a:stretch>
            <a:fillRect/>
          </a:stretch>
        </p:blipFill>
        <p:spPr>
          <a:xfrm>
            <a:off x="1142976" y="1571612"/>
            <a:ext cx="2769478" cy="2160000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Женский костюм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belorusskij-nacionalnyj-kostyum--27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642910" y="1643050"/>
            <a:ext cx="3677838" cy="432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belorusskij-nacionalnyj-kostyum--3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57752" y="1643050"/>
            <a:ext cx="3327568" cy="432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Рубаха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89730191_large_d490e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48" y="1500174"/>
            <a:ext cx="3502703" cy="432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LK2A1451-copy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929190" y="1571612"/>
            <a:ext cx="3327567" cy="432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</TotalTime>
  <Words>57</Words>
  <Application>Microsoft Office PowerPoint</Application>
  <PresentationFormat>Экран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Тема : «Знакомство детей с белорусским  национальным костюмом» </vt:lpstr>
      <vt:lpstr>Презентация PowerPoint</vt:lpstr>
      <vt:lpstr>Белорусский национальный костюм</vt:lpstr>
      <vt:lpstr>Мужской костюм</vt:lpstr>
      <vt:lpstr>Ноговицы (портки)</vt:lpstr>
      <vt:lpstr>Головные уборы</vt:lpstr>
      <vt:lpstr>Обувь</vt:lpstr>
      <vt:lpstr>Женский костюм</vt:lpstr>
      <vt:lpstr>Рубаха</vt:lpstr>
      <vt:lpstr>    Юбка       Фартук  </vt:lpstr>
      <vt:lpstr>Безрукавка</vt:lpstr>
      <vt:lpstr>Головные уборы</vt:lpstr>
      <vt:lpstr>Обувь</vt:lpstr>
      <vt:lpstr>Детская одежда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«Белорусский национальный костюм»</dc:title>
  <dc:creator>Userman</dc:creator>
  <cp:lastModifiedBy>daniil202120212021@outlook.com</cp:lastModifiedBy>
  <cp:revision>32</cp:revision>
  <dcterms:created xsi:type="dcterms:W3CDTF">2019-02-02T15:12:01Z</dcterms:created>
  <dcterms:modified xsi:type="dcterms:W3CDTF">2023-11-08T16:00:29Z</dcterms:modified>
</cp:coreProperties>
</file>