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7" r:id="rId3"/>
    <p:sldId id="264" r:id="rId4"/>
    <p:sldId id="268" r:id="rId5"/>
    <p:sldId id="267" r:id="rId6"/>
    <p:sldId id="270" r:id="rId7"/>
    <p:sldId id="272" r:id="rId8"/>
    <p:sldId id="269" r:id="rId9"/>
    <p:sldId id="275" r:id="rId10"/>
    <p:sldId id="276" r:id="rId11"/>
    <p:sldId id="261" r:id="rId12"/>
    <p:sldId id="27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75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986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271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008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812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225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401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197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1762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301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438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6E1A7-5C6F-4E0B-B741-6551E00DC786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33701-5890-4476-BB13-916DEBE399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539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pic>
        <p:nvPicPr>
          <p:cNvPr id="9" name="16танец-варенька-народный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2" name="Прямоугольник 1"/>
          <p:cNvSpPr/>
          <p:nvPr/>
        </p:nvSpPr>
        <p:spPr>
          <a:xfrm>
            <a:off x="-529" y="182880"/>
            <a:ext cx="1219252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dirty="0" smtClean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4000" b="1" dirty="0" err="1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Квест-игра</a:t>
            </a:r>
            <a:r>
              <a:rPr lang="ru-RU" sz="40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ru-RU" sz="4000" b="1" dirty="0" smtClean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40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«МОЯ МНОГОНАЦИОНАЛЬНАЯ СТРАНА</a:t>
            </a:r>
            <a:endParaRPr lang="ru-RU" sz="40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 descr="https://fsd.multiurok.ru/html/2017/11/20/s_5a12b89141a97/748552_1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0035" y="2194561"/>
            <a:ext cx="5199016" cy="301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384663" y="195943"/>
            <a:ext cx="83602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 123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Гармония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комбинированного вида г.Орска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5316583"/>
            <a:ext cx="12192000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Подготовили воспитатели: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Косягина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Николаевна,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Березина Ирина Михайловна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Орск 2022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33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0" y="320040"/>
            <a:ext cx="4043679" cy="3032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714" y="3507526"/>
            <a:ext cx="3763739" cy="2822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696" y="3507525"/>
            <a:ext cx="3774928" cy="2831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1363"/>
          <a:stretch/>
        </p:blipFill>
        <p:spPr>
          <a:xfrm>
            <a:off x="222433" y="564527"/>
            <a:ext cx="3415553" cy="2420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59" r="21256" b="18003"/>
          <a:stretch/>
        </p:blipFill>
        <p:spPr>
          <a:xfrm>
            <a:off x="8152693" y="560936"/>
            <a:ext cx="3730019" cy="2428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6522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808" y="1604883"/>
            <a:ext cx="7385489" cy="435216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93237" y="110133"/>
            <a:ext cx="8340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>
                    <a:lumMod val="65000"/>
                  </a:schemeClr>
                </a:solidFill>
              </a:rPr>
              <a:t>              </a:t>
            </a:r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«</a:t>
            </a:r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Хоровод дружбы»</a:t>
            </a:r>
            <a:endParaRPr lang="ru-RU" sz="5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7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4338" y="0"/>
            <a:ext cx="934332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" t="92142" r="96815"/>
          <a:stretch/>
        </p:blipFill>
        <p:spPr>
          <a:xfrm>
            <a:off x="1739735" y="6329549"/>
            <a:ext cx="430873" cy="528452"/>
          </a:xfrm>
          <a:prstGeom prst="snip2Same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564" t="88528" r="5998" b="2481"/>
          <a:stretch/>
        </p:blipFill>
        <p:spPr>
          <a:xfrm>
            <a:off x="9792586" y="6092457"/>
            <a:ext cx="975076" cy="616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873" t="69668" r="20707"/>
          <a:stretch/>
        </p:blipFill>
        <p:spPr>
          <a:xfrm>
            <a:off x="5249365" y="5076497"/>
            <a:ext cx="3137889" cy="1693033"/>
          </a:xfrm>
          <a:prstGeom prst="flowChartPunchedTape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873" t="69668" r="20707"/>
          <a:stretch/>
        </p:blipFill>
        <p:spPr>
          <a:xfrm flipH="1">
            <a:off x="5249360" y="5281448"/>
            <a:ext cx="2980239" cy="1427697"/>
          </a:xfrm>
          <a:prstGeom prst="flowChartPunchedTape">
            <a:avLst/>
          </a:prstGeom>
          <a:effectLst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90" t="49655" r="73575" b="38161"/>
          <a:stretch/>
        </p:blipFill>
        <p:spPr>
          <a:xfrm>
            <a:off x="2743200" y="3738856"/>
            <a:ext cx="961697" cy="1542592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554" t="40766" r="18165" b="45671"/>
          <a:stretch/>
        </p:blipFill>
        <p:spPr>
          <a:xfrm>
            <a:off x="8576440" y="3579987"/>
            <a:ext cx="867103" cy="93016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1440881" y="3806684"/>
            <a:ext cx="8946575" cy="3051316"/>
            <a:chOff x="1440881" y="3806684"/>
            <a:chExt cx="8946575" cy="305131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9274"/>
            <a:stretch/>
          </p:blipFill>
          <p:spPr>
            <a:xfrm>
              <a:off x="3338070" y="3806684"/>
              <a:ext cx="7049386" cy="294090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53270" b="98365" l="75500" r="87800">
                          <a14:foregroundMark x1="79800" y1="91008" x2="79200" y2="94278"/>
                          <a14:foregroundMark x1="86200" y1="91689" x2="85700" y2="97003"/>
                          <a14:foregroundMark x1="84800" y1="90054" x2="86000" y2="95913"/>
                          <a14:foregroundMark x1="79400" y1="94278" x2="75700" y2="94687"/>
                          <a14:foregroundMark x1="81100" y1="79292" x2="80100" y2="82016"/>
                          <a14:foregroundMark x1="79800" y1="90054" x2="79800" y2="92643"/>
                          <a14:foregroundMark x1="85200" y1="90599" x2="85800" y2="93597"/>
                          <a14:backgroundMark x1="86800" y1="65804" x2="85000" y2="67847"/>
                          <a14:backgroundMark x1="86700" y1="70845" x2="87200" y2="7288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017" t="52874" r="10628"/>
            <a:stretch/>
          </p:blipFill>
          <p:spPr>
            <a:xfrm flipH="1">
              <a:off x="1440881" y="3850574"/>
              <a:ext cx="1302318" cy="300742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55858" b="99728" l="9400" r="26200">
                          <a14:foregroundMark x1="16500" y1="72207" x2="15500" y2="80518"/>
                          <a14:foregroundMark x1="19200" y1="65940" x2="18800" y2="72480"/>
                          <a14:foregroundMark x1="16600" y1="91689" x2="16100" y2="96049"/>
                          <a14:foregroundMark x1="20900" y1="92916" x2="21400" y2="94959"/>
                          <a14:foregroundMark x1="21400" y1="95232" x2="23700" y2="95913"/>
                          <a14:foregroundMark x1="22200" y1="72616" x2="24200" y2="78610"/>
                          <a14:foregroundMark x1="23700" y1="79292" x2="25100" y2="81608"/>
                          <a14:foregroundMark x1="24600" y1="79564" x2="25800" y2="80654"/>
                          <a14:backgroundMark x1="13100" y1="56948" x2="11200" y2="7084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91" t="52643" r="73735"/>
            <a:stretch/>
          </p:blipFill>
          <p:spPr>
            <a:xfrm>
              <a:off x="2396343" y="3850574"/>
              <a:ext cx="1288584" cy="2964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81122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pic>
        <p:nvPicPr>
          <p:cNvPr id="9" name="16танец-варенька-народный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2" name="Прямоугольник 1"/>
          <p:cNvSpPr/>
          <p:nvPr/>
        </p:nvSpPr>
        <p:spPr>
          <a:xfrm>
            <a:off x="-529" y="80857"/>
            <a:ext cx="121925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</a:t>
            </a:r>
            <a:r>
              <a:rPr lang="ru-RU" sz="40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арта-схема прохождения по станциям</a:t>
            </a:r>
            <a:endParaRPr lang="ru-RU" sz="40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265" name="Picture 1" descr="C:\Users\Татьяна\Desktop\РАБОТА\2022-2023\день народного единства\1613466388_50-p-fon-dlya-prezentatsii-patrioticheskii-stil-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8624" y="947420"/>
            <a:ext cx="9094787" cy="5510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490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104"/>
            <a:ext cx="12192000" cy="6773791"/>
          </a:xfrm>
          <a:prstGeom prst="rect">
            <a:avLst/>
          </a:prstGeom>
        </p:spPr>
      </p:pic>
      <p:pic>
        <p:nvPicPr>
          <p:cNvPr id="4" name="Объект 3"/>
          <p:cNvPicPr preferRelativeResize="0"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0301" y="1268999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480302" y="4070921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4130" y="1268999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4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861" y="1325949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4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4130" y="4070922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3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861" y="4070922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43758" y="110133"/>
            <a:ext cx="6304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станция «РУССКАЯ» </a:t>
            </a:r>
            <a:endParaRPr lang="ru-RU" sz="5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84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104"/>
            <a:ext cx="12192000" cy="6773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090" y="261840"/>
            <a:ext cx="4404360" cy="2482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98" y="1313513"/>
            <a:ext cx="4221480" cy="3166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108" y="1503319"/>
            <a:ext cx="4119922" cy="3105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6270" y="3311337"/>
            <a:ext cx="4433047" cy="3324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3741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33"/>
            <a:ext cx="12193057" cy="67732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0999" y="110133"/>
            <a:ext cx="5870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станция «ГРУЗИЯ» </a:t>
            </a:r>
            <a:endParaRPr lang="ru-RU" sz="5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6001" y="1156754"/>
            <a:ext cx="3120000" cy="23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4280" y="1033463"/>
            <a:ext cx="3120000" cy="23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723" y="1033463"/>
            <a:ext cx="3120000" cy="23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5200" y="4183890"/>
            <a:ext cx="3120000" cy="23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6001" y="4183890"/>
            <a:ext cx="3120000" cy="23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802" y="4183890"/>
            <a:ext cx="3120000" cy="23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83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4" y="1574941"/>
            <a:ext cx="4404360" cy="3303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024" y="339555"/>
            <a:ext cx="3520440" cy="264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9964" b="8454"/>
          <a:stretch/>
        </p:blipFill>
        <p:spPr>
          <a:xfrm>
            <a:off x="8156927" y="1478483"/>
            <a:ext cx="3768882" cy="3597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6200"/>
          <a:stretch/>
        </p:blipFill>
        <p:spPr>
          <a:xfrm>
            <a:off x="4619720" y="3226576"/>
            <a:ext cx="3429000" cy="3484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065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73358" y="110133"/>
            <a:ext cx="7845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станция «БАШКИРСКАЯ» </a:t>
            </a:r>
            <a:endParaRPr lang="ru-RU" sz="5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078" y="1809901"/>
            <a:ext cx="4063435" cy="4063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93" y="3428999"/>
            <a:ext cx="3980329" cy="2985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513" y="1033463"/>
            <a:ext cx="4173071" cy="3129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890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7725" b="29671"/>
          <a:stretch/>
        </p:blipFill>
        <p:spPr>
          <a:xfrm>
            <a:off x="914810" y="386910"/>
            <a:ext cx="2997797" cy="3336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891" y="274305"/>
            <a:ext cx="5004455" cy="3753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32" r="10962"/>
          <a:stretch/>
        </p:blipFill>
        <p:spPr>
          <a:xfrm>
            <a:off x="616436" y="3891501"/>
            <a:ext cx="4545106" cy="2656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863" b="38431"/>
          <a:stretch/>
        </p:blipFill>
        <p:spPr>
          <a:xfrm>
            <a:off x="6864718" y="4086736"/>
            <a:ext cx="4482190" cy="2460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883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378"/>
            <a:ext cx="12193057" cy="67732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28615" y="110133"/>
            <a:ext cx="7134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станция «КАЗАХСКАЯ» </a:t>
            </a:r>
            <a:endParaRPr lang="ru-RU" sz="5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6000" y="3709658"/>
            <a:ext cx="3840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11" y="1415123"/>
            <a:ext cx="4160000" cy="23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6589" y="1369658"/>
            <a:ext cx="4160000" cy="23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0088" y="4166175"/>
            <a:ext cx="3840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912" y="4242018"/>
            <a:ext cx="3840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6000" y="1119237"/>
            <a:ext cx="3520000" cy="19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9053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62</Words>
  <Application>Microsoft Office PowerPoint</Application>
  <PresentationFormat>Произвольный</PresentationFormat>
  <Paragraphs>16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Татьяна</cp:lastModifiedBy>
  <cp:revision>33</cp:revision>
  <dcterms:created xsi:type="dcterms:W3CDTF">2022-11-01T14:14:55Z</dcterms:created>
  <dcterms:modified xsi:type="dcterms:W3CDTF">2022-11-23T16:25:29Z</dcterms:modified>
</cp:coreProperties>
</file>