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79" r:id="rId2"/>
  </p:sldMasterIdLst>
  <p:notesMasterIdLst>
    <p:notesMasterId r:id="rId14"/>
  </p:notesMasterIdLst>
  <p:sldIdLst>
    <p:sldId id="256" r:id="rId3"/>
    <p:sldId id="257" r:id="rId4"/>
    <p:sldId id="262" r:id="rId5"/>
    <p:sldId id="258" r:id="rId6"/>
    <p:sldId id="259" r:id="rId7"/>
    <p:sldId id="261" r:id="rId8"/>
    <p:sldId id="263" r:id="rId9"/>
    <p:sldId id="264" r:id="rId10"/>
    <p:sldId id="265" r:id="rId11"/>
    <p:sldId id="260" r:id="rId12"/>
    <p:sldId id="266" r:id="rId13"/>
  </p:sldIdLst>
  <p:sldSz cx="12192000" cy="6858000"/>
  <p:notesSz cx="6858000" cy="9144000"/>
  <p:embeddedFontLst>
    <p:embeddedFont>
      <p:font typeface="Helvetica Neue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anrope" panose="020B0604020202020204" charset="0"/>
      <p:regular r:id="rId23"/>
      <p:bold r:id="rId24"/>
    </p:embeddedFont>
    <p:embeddedFont>
      <p:font typeface="Manrope SemiBold" panose="020B060402020202020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">
          <p15:clr>
            <a:srgbClr val="9AA0A6"/>
          </p15:clr>
        </p15:guide>
        <p15:guide id="2" orient="horz" pos="1544">
          <p15:clr>
            <a:srgbClr val="9AA0A6"/>
          </p15:clr>
        </p15:guide>
        <p15:guide id="3" orient="horz" pos="2436">
          <p15:clr>
            <a:srgbClr val="9AA0A6"/>
          </p15:clr>
        </p15:guide>
        <p15:guide id="4" pos="624">
          <p15:clr>
            <a:srgbClr val="9AA0A6"/>
          </p15:clr>
        </p15:guide>
        <p15:guide id="5" pos="356">
          <p15:clr>
            <a:srgbClr val="9AA0A6"/>
          </p15:clr>
        </p15:guide>
        <p15:guide id="6" pos="2689">
          <p15:clr>
            <a:srgbClr val="9AA0A6"/>
          </p15:clr>
        </p15:guide>
        <p15:guide id="7" pos="5378">
          <p15:clr>
            <a:srgbClr val="9AA0A6"/>
          </p15:clr>
        </p15:guide>
        <p15:guide id="8" orient="horz">
          <p15:clr>
            <a:srgbClr val="9AA0A6"/>
          </p15:clr>
        </p15:guide>
        <p15:guide id="9" pos="7680">
          <p15:clr>
            <a:srgbClr val="9AA0A6"/>
          </p15:clr>
        </p15:guide>
        <p15:guide id="10" orient="horz" pos="4320">
          <p15:clr>
            <a:srgbClr val="9AA0A6"/>
          </p15:clr>
        </p15:guide>
        <p15:guide id="11">
          <p15:clr>
            <a:srgbClr val="9AA0A6"/>
          </p15:clr>
        </p15:guide>
        <p15:guide id="12" pos="6471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738" y="84"/>
      </p:cViewPr>
      <p:guideLst>
        <p:guide orient="horz" pos="5"/>
        <p:guide orient="horz" pos="1544"/>
        <p:guide orient="horz" pos="2436"/>
        <p:guide pos="624"/>
        <p:guide pos="356"/>
        <p:guide pos="2689"/>
        <p:guide pos="5378"/>
        <p:guide orient="horz"/>
        <p:guide pos="7680"/>
        <p:guide orient="horz" pos="4320"/>
        <p:guide/>
        <p:guide pos="64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8A175E-0F96-4A76-A363-A59A0570A305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1781497-42C5-4C07-A797-CD1614F6E813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50000"/>
                </a:schemeClr>
              </a:solidFill>
            </a:rPr>
            <a:t>самовыражение</a:t>
          </a:r>
          <a:endParaRPr lang="ru-RU" b="1" dirty="0">
            <a:solidFill>
              <a:schemeClr val="tx1">
                <a:lumMod val="50000"/>
              </a:schemeClr>
            </a:solidFill>
          </a:endParaRPr>
        </a:p>
      </dgm:t>
    </dgm:pt>
    <dgm:pt modelId="{6C007927-38A0-407C-AADF-6E38D1E7E60E}" type="parTrans" cxnId="{F759F375-23E9-43D2-8756-1E23605AF48B}">
      <dgm:prSet/>
      <dgm:spPr/>
      <dgm:t>
        <a:bodyPr/>
        <a:lstStyle/>
        <a:p>
          <a:endParaRPr lang="ru-RU" b="1">
            <a:solidFill>
              <a:schemeClr val="tx1">
                <a:lumMod val="50000"/>
              </a:schemeClr>
            </a:solidFill>
          </a:endParaRPr>
        </a:p>
      </dgm:t>
    </dgm:pt>
    <dgm:pt modelId="{08123E15-FC8C-48E1-AB91-B467C0321B30}" type="sibTrans" cxnId="{F759F375-23E9-43D2-8756-1E23605AF48B}">
      <dgm:prSet/>
      <dgm:spPr/>
      <dgm:t>
        <a:bodyPr/>
        <a:lstStyle/>
        <a:p>
          <a:endParaRPr lang="ru-RU" b="1">
            <a:solidFill>
              <a:schemeClr val="tx1">
                <a:lumMod val="50000"/>
              </a:schemeClr>
            </a:solidFill>
          </a:endParaRPr>
        </a:p>
      </dgm:t>
    </dgm:pt>
    <dgm:pt modelId="{FD78A4D1-3724-409D-BCE9-1AA5AE37F038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50000"/>
                </a:schemeClr>
              </a:solidFill>
            </a:rPr>
            <a:t>самоопределение</a:t>
          </a:r>
          <a:endParaRPr lang="ru-RU" b="1" dirty="0">
            <a:solidFill>
              <a:schemeClr val="tx1">
                <a:lumMod val="50000"/>
              </a:schemeClr>
            </a:solidFill>
          </a:endParaRPr>
        </a:p>
      </dgm:t>
    </dgm:pt>
    <dgm:pt modelId="{32F626E0-6254-4270-A573-DE2A9E23DC52}" type="parTrans" cxnId="{06D9F098-3AA4-48EE-991C-E00BB7B69DE9}">
      <dgm:prSet/>
      <dgm:spPr/>
      <dgm:t>
        <a:bodyPr/>
        <a:lstStyle/>
        <a:p>
          <a:endParaRPr lang="ru-RU" b="1">
            <a:solidFill>
              <a:schemeClr val="tx1">
                <a:lumMod val="50000"/>
              </a:schemeClr>
            </a:solidFill>
          </a:endParaRPr>
        </a:p>
      </dgm:t>
    </dgm:pt>
    <dgm:pt modelId="{1D0C3D38-927B-4E88-9633-309A8490D48C}" type="sibTrans" cxnId="{06D9F098-3AA4-48EE-991C-E00BB7B69DE9}">
      <dgm:prSet/>
      <dgm:spPr/>
      <dgm:t>
        <a:bodyPr/>
        <a:lstStyle/>
        <a:p>
          <a:endParaRPr lang="ru-RU" b="1">
            <a:solidFill>
              <a:schemeClr val="tx1">
                <a:lumMod val="50000"/>
              </a:schemeClr>
            </a:solidFill>
          </a:endParaRPr>
        </a:p>
      </dgm:t>
    </dgm:pt>
    <dgm:pt modelId="{BE72787C-3AE1-4C89-AD1B-DA725F858EAB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50000"/>
                </a:schemeClr>
              </a:solidFill>
            </a:rPr>
            <a:t>самопроверка</a:t>
          </a:r>
          <a:endParaRPr lang="ru-RU" b="1" dirty="0">
            <a:solidFill>
              <a:schemeClr val="tx1">
                <a:lumMod val="50000"/>
              </a:schemeClr>
            </a:solidFill>
          </a:endParaRPr>
        </a:p>
      </dgm:t>
    </dgm:pt>
    <dgm:pt modelId="{C3B4DB44-26A5-4AC3-87EA-2DAA94B2D390}" type="parTrans" cxnId="{F34925E0-8C3A-4B24-90A4-00D74EDE9009}">
      <dgm:prSet/>
      <dgm:spPr/>
      <dgm:t>
        <a:bodyPr/>
        <a:lstStyle/>
        <a:p>
          <a:endParaRPr lang="ru-RU" b="1">
            <a:solidFill>
              <a:schemeClr val="tx1">
                <a:lumMod val="50000"/>
              </a:schemeClr>
            </a:solidFill>
          </a:endParaRPr>
        </a:p>
      </dgm:t>
    </dgm:pt>
    <dgm:pt modelId="{60979471-A681-400D-803A-E8FA5FF6EFD4}" type="sibTrans" cxnId="{F34925E0-8C3A-4B24-90A4-00D74EDE9009}">
      <dgm:prSet/>
      <dgm:spPr/>
      <dgm:t>
        <a:bodyPr/>
        <a:lstStyle/>
        <a:p>
          <a:endParaRPr lang="ru-RU" b="1">
            <a:solidFill>
              <a:schemeClr val="tx1">
                <a:lumMod val="50000"/>
              </a:schemeClr>
            </a:solidFill>
          </a:endParaRPr>
        </a:p>
      </dgm:t>
    </dgm:pt>
    <dgm:pt modelId="{D8ED29DF-B549-4C0D-95B3-7F20DAAF0E77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>
                  <a:lumMod val="50000"/>
                </a:schemeClr>
              </a:solidFill>
            </a:rPr>
            <a:t>самореабилитация</a:t>
          </a:r>
          <a:endParaRPr lang="ru-RU" b="1" dirty="0">
            <a:solidFill>
              <a:schemeClr val="tx1">
                <a:lumMod val="50000"/>
              </a:schemeClr>
            </a:solidFill>
          </a:endParaRPr>
        </a:p>
      </dgm:t>
    </dgm:pt>
    <dgm:pt modelId="{F89911D1-03E0-4042-B250-BD6D4A50D219}" type="parTrans" cxnId="{12FBA98B-AACE-49DE-A946-1FF6A86CCE9C}">
      <dgm:prSet/>
      <dgm:spPr/>
      <dgm:t>
        <a:bodyPr/>
        <a:lstStyle/>
        <a:p>
          <a:endParaRPr lang="ru-RU" b="1">
            <a:solidFill>
              <a:schemeClr val="tx1">
                <a:lumMod val="50000"/>
              </a:schemeClr>
            </a:solidFill>
          </a:endParaRPr>
        </a:p>
      </dgm:t>
    </dgm:pt>
    <dgm:pt modelId="{14CB2192-3528-48EF-8001-C9B1B07DFD14}" type="sibTrans" cxnId="{12FBA98B-AACE-49DE-A946-1FF6A86CCE9C}">
      <dgm:prSet/>
      <dgm:spPr/>
      <dgm:t>
        <a:bodyPr/>
        <a:lstStyle/>
        <a:p>
          <a:endParaRPr lang="ru-RU" b="1">
            <a:solidFill>
              <a:schemeClr val="tx1">
                <a:lumMod val="50000"/>
              </a:schemeClr>
            </a:solidFill>
          </a:endParaRPr>
        </a:p>
      </dgm:t>
    </dgm:pt>
    <dgm:pt modelId="{76DB7FDD-CE69-41CF-9C7B-0E8CEEC99B7D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50000"/>
                </a:schemeClr>
              </a:solidFill>
            </a:rPr>
            <a:t>самоосуществление</a:t>
          </a:r>
          <a:endParaRPr lang="ru-RU" b="1" dirty="0">
            <a:solidFill>
              <a:schemeClr val="tx1">
                <a:lumMod val="50000"/>
              </a:schemeClr>
            </a:solidFill>
          </a:endParaRPr>
        </a:p>
      </dgm:t>
    </dgm:pt>
    <dgm:pt modelId="{2F5529DE-5AF7-476F-8FC0-B71B82F7147C}" type="parTrans" cxnId="{E3F7FDBC-2A4F-4696-89C8-CC3C72EBBBDE}">
      <dgm:prSet/>
      <dgm:spPr/>
      <dgm:t>
        <a:bodyPr/>
        <a:lstStyle/>
        <a:p>
          <a:endParaRPr lang="ru-RU" b="1">
            <a:solidFill>
              <a:schemeClr val="tx1">
                <a:lumMod val="50000"/>
              </a:schemeClr>
            </a:solidFill>
          </a:endParaRPr>
        </a:p>
      </dgm:t>
    </dgm:pt>
    <dgm:pt modelId="{316CFE07-E198-43B1-9769-2030293FA8A1}" type="sibTrans" cxnId="{E3F7FDBC-2A4F-4696-89C8-CC3C72EBBBDE}">
      <dgm:prSet/>
      <dgm:spPr/>
      <dgm:t>
        <a:bodyPr/>
        <a:lstStyle/>
        <a:p>
          <a:endParaRPr lang="ru-RU" b="1">
            <a:solidFill>
              <a:schemeClr val="tx1">
                <a:lumMod val="50000"/>
              </a:schemeClr>
            </a:solidFill>
          </a:endParaRPr>
        </a:p>
      </dgm:t>
    </dgm:pt>
    <dgm:pt modelId="{1C1A551F-7A23-4137-B7DE-711695362183}" type="pres">
      <dgm:prSet presAssocID="{E98A175E-0F96-4A76-A363-A59A0570A3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FB91F0-C6C6-4974-8DA8-B1CAF5230C87}" type="pres">
      <dgm:prSet presAssocID="{51781497-42C5-4C07-A797-CD1614F6E813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ECD83-35D6-43E1-852F-2794376066C3}" type="pres">
      <dgm:prSet presAssocID="{08123E15-FC8C-48E1-AB91-B467C0321B30}" presName="space" presStyleCnt="0"/>
      <dgm:spPr/>
    </dgm:pt>
    <dgm:pt modelId="{8D14F1AD-CB62-4FE2-A64D-724BC65BBD9C}" type="pres">
      <dgm:prSet presAssocID="{FD78A4D1-3724-409D-BCE9-1AA5AE37F038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0031E-A109-4658-BC5C-B9FF5FE4FFCE}" type="pres">
      <dgm:prSet presAssocID="{1D0C3D38-927B-4E88-9633-309A8490D48C}" presName="space" presStyleCnt="0"/>
      <dgm:spPr/>
    </dgm:pt>
    <dgm:pt modelId="{B0E456FB-A302-46E5-9A32-661783856BDA}" type="pres">
      <dgm:prSet presAssocID="{BE72787C-3AE1-4C89-AD1B-DA725F858EAB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71A6BE-57CF-41BA-B391-606F02A251F2}" type="pres">
      <dgm:prSet presAssocID="{60979471-A681-400D-803A-E8FA5FF6EFD4}" presName="space" presStyleCnt="0"/>
      <dgm:spPr/>
    </dgm:pt>
    <dgm:pt modelId="{DF423CAA-2BFE-42C4-B71D-EBE067E42495}" type="pres">
      <dgm:prSet presAssocID="{D8ED29DF-B549-4C0D-95B3-7F20DAAF0E77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F595F8-735A-4D73-A9F2-945F5A17461A}" type="pres">
      <dgm:prSet presAssocID="{14CB2192-3528-48EF-8001-C9B1B07DFD14}" presName="space" presStyleCnt="0"/>
      <dgm:spPr/>
    </dgm:pt>
    <dgm:pt modelId="{3876E109-4E5E-4379-8E6B-59A0626BD208}" type="pres">
      <dgm:prSet presAssocID="{76DB7FDD-CE69-41CF-9C7B-0E8CEEC99B7D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CA7557-2661-4618-B6E7-00FF9F8B0C5A}" type="presOf" srcId="{D8ED29DF-B549-4C0D-95B3-7F20DAAF0E77}" destId="{DF423CAA-2BFE-42C4-B71D-EBE067E42495}" srcOrd="0" destOrd="0" presId="urn:microsoft.com/office/officeart/2005/8/layout/venn3"/>
    <dgm:cxn modelId="{06D9F098-3AA4-48EE-991C-E00BB7B69DE9}" srcId="{E98A175E-0F96-4A76-A363-A59A0570A305}" destId="{FD78A4D1-3724-409D-BCE9-1AA5AE37F038}" srcOrd="1" destOrd="0" parTransId="{32F626E0-6254-4270-A573-DE2A9E23DC52}" sibTransId="{1D0C3D38-927B-4E88-9633-309A8490D48C}"/>
    <dgm:cxn modelId="{A5771665-402F-4006-8692-B9250D786F74}" type="presOf" srcId="{51781497-42C5-4C07-A797-CD1614F6E813}" destId="{A4FB91F0-C6C6-4974-8DA8-B1CAF5230C87}" srcOrd="0" destOrd="0" presId="urn:microsoft.com/office/officeart/2005/8/layout/venn3"/>
    <dgm:cxn modelId="{9C1BE071-DF72-480F-A695-955BEAFE0D33}" type="presOf" srcId="{FD78A4D1-3724-409D-BCE9-1AA5AE37F038}" destId="{8D14F1AD-CB62-4FE2-A64D-724BC65BBD9C}" srcOrd="0" destOrd="0" presId="urn:microsoft.com/office/officeart/2005/8/layout/venn3"/>
    <dgm:cxn modelId="{F759F375-23E9-43D2-8756-1E23605AF48B}" srcId="{E98A175E-0F96-4A76-A363-A59A0570A305}" destId="{51781497-42C5-4C07-A797-CD1614F6E813}" srcOrd="0" destOrd="0" parTransId="{6C007927-38A0-407C-AADF-6E38D1E7E60E}" sibTransId="{08123E15-FC8C-48E1-AB91-B467C0321B30}"/>
    <dgm:cxn modelId="{E3F7FDBC-2A4F-4696-89C8-CC3C72EBBBDE}" srcId="{E98A175E-0F96-4A76-A363-A59A0570A305}" destId="{76DB7FDD-CE69-41CF-9C7B-0E8CEEC99B7D}" srcOrd="4" destOrd="0" parTransId="{2F5529DE-5AF7-476F-8FC0-B71B82F7147C}" sibTransId="{316CFE07-E198-43B1-9769-2030293FA8A1}"/>
    <dgm:cxn modelId="{12FBA98B-AACE-49DE-A946-1FF6A86CCE9C}" srcId="{E98A175E-0F96-4A76-A363-A59A0570A305}" destId="{D8ED29DF-B549-4C0D-95B3-7F20DAAF0E77}" srcOrd="3" destOrd="0" parTransId="{F89911D1-03E0-4042-B250-BD6D4A50D219}" sibTransId="{14CB2192-3528-48EF-8001-C9B1B07DFD14}"/>
    <dgm:cxn modelId="{8A6461E3-6F01-4FB0-AD45-64C08935EF3B}" type="presOf" srcId="{BE72787C-3AE1-4C89-AD1B-DA725F858EAB}" destId="{B0E456FB-A302-46E5-9A32-661783856BDA}" srcOrd="0" destOrd="0" presId="urn:microsoft.com/office/officeart/2005/8/layout/venn3"/>
    <dgm:cxn modelId="{717AF1B1-AAF7-4837-BE64-665C3F9835F3}" type="presOf" srcId="{76DB7FDD-CE69-41CF-9C7B-0E8CEEC99B7D}" destId="{3876E109-4E5E-4379-8E6B-59A0626BD208}" srcOrd="0" destOrd="0" presId="urn:microsoft.com/office/officeart/2005/8/layout/venn3"/>
    <dgm:cxn modelId="{533E1EED-BCAF-4C39-ADA5-0ECDD63FB9AD}" type="presOf" srcId="{E98A175E-0F96-4A76-A363-A59A0570A305}" destId="{1C1A551F-7A23-4137-B7DE-711695362183}" srcOrd="0" destOrd="0" presId="urn:microsoft.com/office/officeart/2005/8/layout/venn3"/>
    <dgm:cxn modelId="{F34925E0-8C3A-4B24-90A4-00D74EDE9009}" srcId="{E98A175E-0F96-4A76-A363-A59A0570A305}" destId="{BE72787C-3AE1-4C89-AD1B-DA725F858EAB}" srcOrd="2" destOrd="0" parTransId="{C3B4DB44-26A5-4AC3-87EA-2DAA94B2D390}" sibTransId="{60979471-A681-400D-803A-E8FA5FF6EFD4}"/>
    <dgm:cxn modelId="{6A4D1FBE-B08F-41BE-89B5-45113C2CC11B}" type="presParOf" srcId="{1C1A551F-7A23-4137-B7DE-711695362183}" destId="{A4FB91F0-C6C6-4974-8DA8-B1CAF5230C87}" srcOrd="0" destOrd="0" presId="urn:microsoft.com/office/officeart/2005/8/layout/venn3"/>
    <dgm:cxn modelId="{9E998819-EBD8-459B-B18D-EAEA26523521}" type="presParOf" srcId="{1C1A551F-7A23-4137-B7DE-711695362183}" destId="{410ECD83-35D6-43E1-852F-2794376066C3}" srcOrd="1" destOrd="0" presId="urn:microsoft.com/office/officeart/2005/8/layout/venn3"/>
    <dgm:cxn modelId="{672A3825-6F38-4569-8772-CB156F2843FC}" type="presParOf" srcId="{1C1A551F-7A23-4137-B7DE-711695362183}" destId="{8D14F1AD-CB62-4FE2-A64D-724BC65BBD9C}" srcOrd="2" destOrd="0" presId="urn:microsoft.com/office/officeart/2005/8/layout/venn3"/>
    <dgm:cxn modelId="{5DB87121-980D-42BE-9B1F-E000AAF50817}" type="presParOf" srcId="{1C1A551F-7A23-4137-B7DE-711695362183}" destId="{8080031E-A109-4658-BC5C-B9FF5FE4FFCE}" srcOrd="3" destOrd="0" presId="urn:microsoft.com/office/officeart/2005/8/layout/venn3"/>
    <dgm:cxn modelId="{A6E15EDC-7736-43B7-8B1B-241EE5088C73}" type="presParOf" srcId="{1C1A551F-7A23-4137-B7DE-711695362183}" destId="{B0E456FB-A302-46E5-9A32-661783856BDA}" srcOrd="4" destOrd="0" presId="urn:microsoft.com/office/officeart/2005/8/layout/venn3"/>
    <dgm:cxn modelId="{A52E995C-2915-4C1D-A5FB-C0F00275313A}" type="presParOf" srcId="{1C1A551F-7A23-4137-B7DE-711695362183}" destId="{0E71A6BE-57CF-41BA-B391-606F02A251F2}" srcOrd="5" destOrd="0" presId="urn:microsoft.com/office/officeart/2005/8/layout/venn3"/>
    <dgm:cxn modelId="{4DB9005F-D727-4059-94CA-07D8F6B2D44A}" type="presParOf" srcId="{1C1A551F-7A23-4137-B7DE-711695362183}" destId="{DF423CAA-2BFE-42C4-B71D-EBE067E42495}" srcOrd="6" destOrd="0" presId="urn:microsoft.com/office/officeart/2005/8/layout/venn3"/>
    <dgm:cxn modelId="{500534CB-648A-4196-AA27-E742A647DC57}" type="presParOf" srcId="{1C1A551F-7A23-4137-B7DE-711695362183}" destId="{31F595F8-735A-4D73-A9F2-945F5A17461A}" srcOrd="7" destOrd="0" presId="urn:microsoft.com/office/officeart/2005/8/layout/venn3"/>
    <dgm:cxn modelId="{25127171-B37B-4795-9D4E-7DE09312FDEB}" type="presParOf" srcId="{1C1A551F-7A23-4137-B7DE-711695362183}" destId="{3876E109-4E5E-4379-8E6B-59A0626BD208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7E4002-D10F-46BD-95AE-A81957F3EFC8}" type="doc">
      <dgm:prSet loTypeId="urn:microsoft.com/office/officeart/2005/8/layout/cycle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5E8F080-7FBC-4F5D-891F-C4F4C58E45C1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>
                  <a:lumMod val="50000"/>
                </a:schemeClr>
              </a:solidFill>
            </a:rPr>
            <a:t>аксеологический</a:t>
          </a:r>
          <a:endParaRPr lang="ru-RU" b="1" dirty="0">
            <a:solidFill>
              <a:schemeClr val="tx1">
                <a:lumMod val="50000"/>
              </a:schemeClr>
            </a:solidFill>
          </a:endParaRPr>
        </a:p>
      </dgm:t>
    </dgm:pt>
    <dgm:pt modelId="{8EB95D7B-6223-44AA-8A27-0A3AE38830D3}" type="parTrans" cxnId="{C9C1B64B-0926-40A7-86F3-1CD0BA7863B3}">
      <dgm:prSet/>
      <dgm:spPr/>
      <dgm:t>
        <a:bodyPr/>
        <a:lstStyle/>
        <a:p>
          <a:endParaRPr lang="ru-RU" b="1">
            <a:solidFill>
              <a:schemeClr val="tx1">
                <a:lumMod val="50000"/>
              </a:schemeClr>
            </a:solidFill>
          </a:endParaRPr>
        </a:p>
      </dgm:t>
    </dgm:pt>
    <dgm:pt modelId="{DD15E059-8768-40CF-951E-2F8983BB5980}" type="sibTrans" cxnId="{C9C1B64B-0926-40A7-86F3-1CD0BA7863B3}">
      <dgm:prSet/>
      <dgm:spPr/>
      <dgm:t>
        <a:bodyPr/>
        <a:lstStyle/>
        <a:p>
          <a:endParaRPr lang="ru-RU" b="1">
            <a:solidFill>
              <a:schemeClr val="tx1">
                <a:lumMod val="50000"/>
              </a:schemeClr>
            </a:solidFill>
          </a:endParaRPr>
        </a:p>
      </dgm:t>
    </dgm:pt>
    <dgm:pt modelId="{9328168F-D1DA-41FE-8275-D7209307696F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50000"/>
                </a:schemeClr>
              </a:solidFill>
            </a:rPr>
            <a:t>познавательный</a:t>
          </a:r>
          <a:endParaRPr lang="ru-RU" b="1" dirty="0">
            <a:solidFill>
              <a:schemeClr val="tx1">
                <a:lumMod val="50000"/>
              </a:schemeClr>
            </a:solidFill>
          </a:endParaRPr>
        </a:p>
      </dgm:t>
    </dgm:pt>
    <dgm:pt modelId="{EEFE89BE-B970-451B-B1E6-00AC24932CC3}" type="parTrans" cxnId="{D6A646EC-9376-4187-A8D8-B5F59488C1AB}">
      <dgm:prSet/>
      <dgm:spPr/>
      <dgm:t>
        <a:bodyPr/>
        <a:lstStyle/>
        <a:p>
          <a:endParaRPr lang="ru-RU" b="1">
            <a:solidFill>
              <a:schemeClr val="tx1">
                <a:lumMod val="50000"/>
              </a:schemeClr>
            </a:solidFill>
          </a:endParaRPr>
        </a:p>
      </dgm:t>
    </dgm:pt>
    <dgm:pt modelId="{F6FE5677-9219-4F45-8E23-F97D090D28FC}" type="sibTrans" cxnId="{D6A646EC-9376-4187-A8D8-B5F59488C1AB}">
      <dgm:prSet/>
      <dgm:spPr/>
      <dgm:t>
        <a:bodyPr/>
        <a:lstStyle/>
        <a:p>
          <a:endParaRPr lang="ru-RU" b="1">
            <a:solidFill>
              <a:schemeClr val="tx1">
                <a:lumMod val="50000"/>
              </a:schemeClr>
            </a:solidFill>
          </a:endParaRPr>
        </a:p>
      </dgm:t>
    </dgm:pt>
    <dgm:pt modelId="{CDBAB4CA-8980-4718-83DF-693C63EA8490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50000"/>
                </a:schemeClr>
              </a:solidFill>
            </a:rPr>
            <a:t>действенный</a:t>
          </a:r>
          <a:endParaRPr lang="ru-RU" b="1" dirty="0">
            <a:solidFill>
              <a:schemeClr val="tx1">
                <a:lumMod val="50000"/>
              </a:schemeClr>
            </a:solidFill>
          </a:endParaRPr>
        </a:p>
      </dgm:t>
    </dgm:pt>
    <dgm:pt modelId="{DF93A423-8D15-4B98-8CD0-169D3B11C5F3}" type="parTrans" cxnId="{4D5B903C-0F1B-4FA5-A2EA-8BD9A5020827}">
      <dgm:prSet/>
      <dgm:spPr/>
      <dgm:t>
        <a:bodyPr/>
        <a:lstStyle/>
        <a:p>
          <a:endParaRPr lang="ru-RU" b="1">
            <a:solidFill>
              <a:schemeClr val="tx1">
                <a:lumMod val="50000"/>
              </a:schemeClr>
            </a:solidFill>
          </a:endParaRPr>
        </a:p>
      </dgm:t>
    </dgm:pt>
    <dgm:pt modelId="{ED3C7A08-4C9E-4C0D-B3FF-EDD198DF3094}" type="sibTrans" cxnId="{4D5B903C-0F1B-4FA5-A2EA-8BD9A5020827}">
      <dgm:prSet/>
      <dgm:spPr/>
      <dgm:t>
        <a:bodyPr/>
        <a:lstStyle/>
        <a:p>
          <a:endParaRPr lang="ru-RU" b="1">
            <a:solidFill>
              <a:schemeClr val="tx1">
                <a:lumMod val="50000"/>
              </a:schemeClr>
            </a:solidFill>
          </a:endParaRPr>
        </a:p>
      </dgm:t>
    </dgm:pt>
    <dgm:pt modelId="{CC5180A6-DD90-48EC-A6C0-8F4CC71B08C0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50000"/>
                </a:schemeClr>
              </a:solidFill>
            </a:rPr>
            <a:t>коммуникативный</a:t>
          </a:r>
          <a:endParaRPr lang="ru-RU" b="1" dirty="0">
            <a:solidFill>
              <a:schemeClr val="tx1">
                <a:lumMod val="50000"/>
              </a:schemeClr>
            </a:solidFill>
          </a:endParaRPr>
        </a:p>
      </dgm:t>
    </dgm:pt>
    <dgm:pt modelId="{AF34E936-A2CA-4BB2-9598-DC2B32164366}" type="parTrans" cxnId="{2FB0DD8B-4CE6-413D-9793-D676B3130CE8}">
      <dgm:prSet/>
      <dgm:spPr/>
      <dgm:t>
        <a:bodyPr/>
        <a:lstStyle/>
        <a:p>
          <a:endParaRPr lang="ru-RU" b="1">
            <a:solidFill>
              <a:schemeClr val="tx1">
                <a:lumMod val="50000"/>
              </a:schemeClr>
            </a:solidFill>
          </a:endParaRPr>
        </a:p>
      </dgm:t>
    </dgm:pt>
    <dgm:pt modelId="{69557595-B505-4291-8C46-9777555D7C9D}" type="sibTrans" cxnId="{2FB0DD8B-4CE6-413D-9793-D676B3130CE8}">
      <dgm:prSet/>
      <dgm:spPr/>
      <dgm:t>
        <a:bodyPr/>
        <a:lstStyle/>
        <a:p>
          <a:endParaRPr lang="ru-RU" b="1">
            <a:solidFill>
              <a:schemeClr val="tx1">
                <a:lumMod val="50000"/>
              </a:schemeClr>
            </a:solidFill>
          </a:endParaRPr>
        </a:p>
      </dgm:t>
    </dgm:pt>
    <dgm:pt modelId="{29D0B521-DE9A-4D84-B400-02F60E7CCE59}" type="pres">
      <dgm:prSet presAssocID="{347E4002-D10F-46BD-95AE-A81957F3EFC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414126-6823-40BD-8E34-D25087D69E9E}" type="pres">
      <dgm:prSet presAssocID="{F5E8F080-7FBC-4F5D-891F-C4F4C58E45C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B0050-9632-443A-A749-BBABACE563CC}" type="pres">
      <dgm:prSet presAssocID="{F5E8F080-7FBC-4F5D-891F-C4F4C58E45C1}" presName="spNode" presStyleCnt="0"/>
      <dgm:spPr/>
    </dgm:pt>
    <dgm:pt modelId="{AA901AA3-3E2A-448F-B297-10F6142CCEBE}" type="pres">
      <dgm:prSet presAssocID="{DD15E059-8768-40CF-951E-2F8983BB5980}" presName="sibTrans" presStyleLbl="sibTrans1D1" presStyleIdx="0" presStyleCnt="4"/>
      <dgm:spPr/>
      <dgm:t>
        <a:bodyPr/>
        <a:lstStyle/>
        <a:p>
          <a:endParaRPr lang="ru-RU"/>
        </a:p>
      </dgm:t>
    </dgm:pt>
    <dgm:pt modelId="{369FB64D-3E16-43B4-91F9-7BDB13683662}" type="pres">
      <dgm:prSet presAssocID="{9328168F-D1DA-41FE-8275-D7209307696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EEB95-6353-4A97-8EBE-59FC132AADED}" type="pres">
      <dgm:prSet presAssocID="{9328168F-D1DA-41FE-8275-D7209307696F}" presName="spNode" presStyleCnt="0"/>
      <dgm:spPr/>
    </dgm:pt>
    <dgm:pt modelId="{6A0A4D2F-3B2F-420E-97E8-CAA6447175FE}" type="pres">
      <dgm:prSet presAssocID="{F6FE5677-9219-4F45-8E23-F97D090D28FC}" presName="sibTrans" presStyleLbl="sibTrans1D1" presStyleIdx="1" presStyleCnt="4"/>
      <dgm:spPr/>
      <dgm:t>
        <a:bodyPr/>
        <a:lstStyle/>
        <a:p>
          <a:endParaRPr lang="ru-RU"/>
        </a:p>
      </dgm:t>
    </dgm:pt>
    <dgm:pt modelId="{D634BE32-B405-4BA7-8B9B-7EB16E94B52B}" type="pres">
      <dgm:prSet presAssocID="{CDBAB4CA-8980-4718-83DF-693C63EA849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4A26B-7A9A-4DB1-ACB5-D11100FF4FDE}" type="pres">
      <dgm:prSet presAssocID="{CDBAB4CA-8980-4718-83DF-693C63EA8490}" presName="spNode" presStyleCnt="0"/>
      <dgm:spPr/>
    </dgm:pt>
    <dgm:pt modelId="{4D4BC894-D7B0-4C7B-882C-672606743659}" type="pres">
      <dgm:prSet presAssocID="{ED3C7A08-4C9E-4C0D-B3FF-EDD198DF3094}" presName="sibTrans" presStyleLbl="sibTrans1D1" presStyleIdx="2" presStyleCnt="4"/>
      <dgm:spPr/>
      <dgm:t>
        <a:bodyPr/>
        <a:lstStyle/>
        <a:p>
          <a:endParaRPr lang="ru-RU"/>
        </a:p>
      </dgm:t>
    </dgm:pt>
    <dgm:pt modelId="{458BE24E-56D9-4F72-A814-BDBB48FC2D8B}" type="pres">
      <dgm:prSet presAssocID="{CC5180A6-DD90-48EC-A6C0-8F4CC71B08C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45E93-E100-4F82-9911-156337D68A27}" type="pres">
      <dgm:prSet presAssocID="{CC5180A6-DD90-48EC-A6C0-8F4CC71B08C0}" presName="spNode" presStyleCnt="0"/>
      <dgm:spPr/>
    </dgm:pt>
    <dgm:pt modelId="{F48AFC2A-46D9-4111-B234-6766D4D0229D}" type="pres">
      <dgm:prSet presAssocID="{69557595-B505-4291-8C46-9777555D7C9D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01162705-7268-4AC5-A18B-70FDE3B83887}" type="presOf" srcId="{CC5180A6-DD90-48EC-A6C0-8F4CC71B08C0}" destId="{458BE24E-56D9-4F72-A814-BDBB48FC2D8B}" srcOrd="0" destOrd="0" presId="urn:microsoft.com/office/officeart/2005/8/layout/cycle5"/>
    <dgm:cxn modelId="{D0993532-2CD4-48B2-B5A4-E930196B8715}" type="presOf" srcId="{69557595-B505-4291-8C46-9777555D7C9D}" destId="{F48AFC2A-46D9-4111-B234-6766D4D0229D}" srcOrd="0" destOrd="0" presId="urn:microsoft.com/office/officeart/2005/8/layout/cycle5"/>
    <dgm:cxn modelId="{B85BC83E-AF4B-4A75-A9B0-A347818144C2}" type="presOf" srcId="{F5E8F080-7FBC-4F5D-891F-C4F4C58E45C1}" destId="{46414126-6823-40BD-8E34-D25087D69E9E}" srcOrd="0" destOrd="0" presId="urn:microsoft.com/office/officeart/2005/8/layout/cycle5"/>
    <dgm:cxn modelId="{36F090A7-1EE2-4F0C-8D6B-414B98B035E3}" type="presOf" srcId="{CDBAB4CA-8980-4718-83DF-693C63EA8490}" destId="{D634BE32-B405-4BA7-8B9B-7EB16E94B52B}" srcOrd="0" destOrd="0" presId="urn:microsoft.com/office/officeart/2005/8/layout/cycle5"/>
    <dgm:cxn modelId="{2FB0DD8B-4CE6-413D-9793-D676B3130CE8}" srcId="{347E4002-D10F-46BD-95AE-A81957F3EFC8}" destId="{CC5180A6-DD90-48EC-A6C0-8F4CC71B08C0}" srcOrd="3" destOrd="0" parTransId="{AF34E936-A2CA-4BB2-9598-DC2B32164366}" sibTransId="{69557595-B505-4291-8C46-9777555D7C9D}"/>
    <dgm:cxn modelId="{856BE583-7565-4BEB-9321-7ECF3EC977F2}" type="presOf" srcId="{347E4002-D10F-46BD-95AE-A81957F3EFC8}" destId="{29D0B521-DE9A-4D84-B400-02F60E7CCE59}" srcOrd="0" destOrd="0" presId="urn:microsoft.com/office/officeart/2005/8/layout/cycle5"/>
    <dgm:cxn modelId="{4E08D132-EF78-4810-AFF0-7A699FAF6A90}" type="presOf" srcId="{F6FE5677-9219-4F45-8E23-F97D090D28FC}" destId="{6A0A4D2F-3B2F-420E-97E8-CAA6447175FE}" srcOrd="0" destOrd="0" presId="urn:microsoft.com/office/officeart/2005/8/layout/cycle5"/>
    <dgm:cxn modelId="{4FA492AE-FBB0-4A97-8D6E-82279CBA7601}" type="presOf" srcId="{ED3C7A08-4C9E-4C0D-B3FF-EDD198DF3094}" destId="{4D4BC894-D7B0-4C7B-882C-672606743659}" srcOrd="0" destOrd="0" presId="urn:microsoft.com/office/officeart/2005/8/layout/cycle5"/>
    <dgm:cxn modelId="{C9C1B64B-0926-40A7-86F3-1CD0BA7863B3}" srcId="{347E4002-D10F-46BD-95AE-A81957F3EFC8}" destId="{F5E8F080-7FBC-4F5D-891F-C4F4C58E45C1}" srcOrd="0" destOrd="0" parTransId="{8EB95D7B-6223-44AA-8A27-0A3AE38830D3}" sibTransId="{DD15E059-8768-40CF-951E-2F8983BB5980}"/>
    <dgm:cxn modelId="{4D5B903C-0F1B-4FA5-A2EA-8BD9A5020827}" srcId="{347E4002-D10F-46BD-95AE-A81957F3EFC8}" destId="{CDBAB4CA-8980-4718-83DF-693C63EA8490}" srcOrd="2" destOrd="0" parTransId="{DF93A423-8D15-4B98-8CD0-169D3B11C5F3}" sibTransId="{ED3C7A08-4C9E-4C0D-B3FF-EDD198DF3094}"/>
    <dgm:cxn modelId="{D6A646EC-9376-4187-A8D8-B5F59488C1AB}" srcId="{347E4002-D10F-46BD-95AE-A81957F3EFC8}" destId="{9328168F-D1DA-41FE-8275-D7209307696F}" srcOrd="1" destOrd="0" parTransId="{EEFE89BE-B970-451B-B1E6-00AC24932CC3}" sibTransId="{F6FE5677-9219-4F45-8E23-F97D090D28FC}"/>
    <dgm:cxn modelId="{D652435D-9331-4E99-A5DA-5D168BD7AE0D}" type="presOf" srcId="{9328168F-D1DA-41FE-8275-D7209307696F}" destId="{369FB64D-3E16-43B4-91F9-7BDB13683662}" srcOrd="0" destOrd="0" presId="urn:microsoft.com/office/officeart/2005/8/layout/cycle5"/>
    <dgm:cxn modelId="{8A7FBDF1-01FA-4102-9B40-45A951E4945A}" type="presOf" srcId="{DD15E059-8768-40CF-951E-2F8983BB5980}" destId="{AA901AA3-3E2A-448F-B297-10F6142CCEBE}" srcOrd="0" destOrd="0" presId="urn:microsoft.com/office/officeart/2005/8/layout/cycle5"/>
    <dgm:cxn modelId="{E20970C2-C544-47E7-BA99-00025B81766E}" type="presParOf" srcId="{29D0B521-DE9A-4D84-B400-02F60E7CCE59}" destId="{46414126-6823-40BD-8E34-D25087D69E9E}" srcOrd="0" destOrd="0" presId="urn:microsoft.com/office/officeart/2005/8/layout/cycle5"/>
    <dgm:cxn modelId="{0094498F-0887-43AC-8F35-2994D0CD2C1A}" type="presParOf" srcId="{29D0B521-DE9A-4D84-B400-02F60E7CCE59}" destId="{7B0B0050-9632-443A-A749-BBABACE563CC}" srcOrd="1" destOrd="0" presId="urn:microsoft.com/office/officeart/2005/8/layout/cycle5"/>
    <dgm:cxn modelId="{36E64D63-2A66-46A1-A1B0-585FD8C813CE}" type="presParOf" srcId="{29D0B521-DE9A-4D84-B400-02F60E7CCE59}" destId="{AA901AA3-3E2A-448F-B297-10F6142CCEBE}" srcOrd="2" destOrd="0" presId="urn:microsoft.com/office/officeart/2005/8/layout/cycle5"/>
    <dgm:cxn modelId="{B2F2046C-6816-4486-8698-E784FE290C23}" type="presParOf" srcId="{29D0B521-DE9A-4D84-B400-02F60E7CCE59}" destId="{369FB64D-3E16-43B4-91F9-7BDB13683662}" srcOrd="3" destOrd="0" presId="urn:microsoft.com/office/officeart/2005/8/layout/cycle5"/>
    <dgm:cxn modelId="{B86C7A1D-CBE0-4A57-A6D2-042D4D268483}" type="presParOf" srcId="{29D0B521-DE9A-4D84-B400-02F60E7CCE59}" destId="{E45EEB95-6353-4A97-8EBE-59FC132AADED}" srcOrd="4" destOrd="0" presId="urn:microsoft.com/office/officeart/2005/8/layout/cycle5"/>
    <dgm:cxn modelId="{F2865626-6A5E-48B9-8F0A-861812D9BBC4}" type="presParOf" srcId="{29D0B521-DE9A-4D84-B400-02F60E7CCE59}" destId="{6A0A4D2F-3B2F-420E-97E8-CAA6447175FE}" srcOrd="5" destOrd="0" presId="urn:microsoft.com/office/officeart/2005/8/layout/cycle5"/>
    <dgm:cxn modelId="{17690A88-E444-4530-8C3E-96292C4AC710}" type="presParOf" srcId="{29D0B521-DE9A-4D84-B400-02F60E7CCE59}" destId="{D634BE32-B405-4BA7-8B9B-7EB16E94B52B}" srcOrd="6" destOrd="0" presId="urn:microsoft.com/office/officeart/2005/8/layout/cycle5"/>
    <dgm:cxn modelId="{1E408772-8CB4-4A56-B66D-5300328A1878}" type="presParOf" srcId="{29D0B521-DE9A-4D84-B400-02F60E7CCE59}" destId="{5DE4A26B-7A9A-4DB1-ACB5-D11100FF4FDE}" srcOrd="7" destOrd="0" presId="urn:microsoft.com/office/officeart/2005/8/layout/cycle5"/>
    <dgm:cxn modelId="{E056A380-87B7-40D1-9A4C-949E769E0EA9}" type="presParOf" srcId="{29D0B521-DE9A-4D84-B400-02F60E7CCE59}" destId="{4D4BC894-D7B0-4C7B-882C-672606743659}" srcOrd="8" destOrd="0" presId="urn:microsoft.com/office/officeart/2005/8/layout/cycle5"/>
    <dgm:cxn modelId="{AF69A578-3CA3-4DAD-B167-B82E4C02D4E1}" type="presParOf" srcId="{29D0B521-DE9A-4D84-B400-02F60E7CCE59}" destId="{458BE24E-56D9-4F72-A814-BDBB48FC2D8B}" srcOrd="9" destOrd="0" presId="urn:microsoft.com/office/officeart/2005/8/layout/cycle5"/>
    <dgm:cxn modelId="{38390A41-B911-4F88-9855-19A321FFF8AB}" type="presParOf" srcId="{29D0B521-DE9A-4D84-B400-02F60E7CCE59}" destId="{60045E93-E100-4F82-9911-156337D68A27}" srcOrd="10" destOrd="0" presId="urn:microsoft.com/office/officeart/2005/8/layout/cycle5"/>
    <dgm:cxn modelId="{0D2F36A2-AEA5-4804-9F9A-F948CCC3D71F}" type="presParOf" srcId="{29D0B521-DE9A-4D84-B400-02F60E7CCE59}" destId="{F48AFC2A-46D9-4111-B234-6766D4D0229D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73A3AA-7540-4B5B-B26F-1F260606E3C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C444BE1-ADD0-4848-9D89-64BE4E1B64C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Можно использовать в любом пространстве ДОУ</a:t>
          </a:r>
          <a:endParaRPr lang="ru-RU" b="1" dirty="0">
            <a:solidFill>
              <a:schemeClr val="tx1"/>
            </a:solidFill>
          </a:endParaRPr>
        </a:p>
      </dgm:t>
    </dgm:pt>
    <dgm:pt modelId="{8792B624-135F-4A91-94AA-2D46A3374875}" type="parTrans" cxnId="{85AF436B-7736-4FA9-BC03-09E5BB3EDB3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8458C17-FA25-4B01-A20D-709148C124FB}" type="sibTrans" cxnId="{85AF436B-7736-4FA9-BC03-09E5BB3EDB3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2C7617A-5963-4AEC-82E7-059F6711271F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Не требуют специальной подготовки</a:t>
          </a:r>
          <a:endParaRPr lang="ru-RU" b="1" dirty="0">
            <a:solidFill>
              <a:schemeClr val="tx1"/>
            </a:solidFill>
          </a:endParaRPr>
        </a:p>
      </dgm:t>
    </dgm:pt>
    <dgm:pt modelId="{EF770EFE-A2DD-4793-A18F-43D9A60C8388}" type="parTrans" cxnId="{7E51794C-A439-48FB-8455-75D97EEF6AB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D8E6FAB-893A-4801-9BA4-FFA2AF38DD3A}" type="sibTrans" cxnId="{7E51794C-A439-48FB-8455-75D97EEF6AB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5A8A3A7-E922-4FBA-88A1-50B73A351F7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Допускают вариативность и импровизацию</a:t>
          </a:r>
          <a:endParaRPr lang="ru-RU" b="1" dirty="0">
            <a:solidFill>
              <a:schemeClr val="tx1"/>
            </a:solidFill>
          </a:endParaRPr>
        </a:p>
      </dgm:t>
    </dgm:pt>
    <dgm:pt modelId="{052F1C90-44CF-4FE8-A919-5605C59382B2}" type="parTrans" cxnId="{69A29F7A-6270-4146-9080-8196215AA2B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4F741BD-EC25-46CE-BBDB-B418E3169F3C}" type="sibTrans" cxnId="{69A29F7A-6270-4146-9080-8196215AA2B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102F7BA-2B8F-4B57-83F9-D241C7131309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Доступны для детей любого возраста</a:t>
          </a:r>
          <a:endParaRPr lang="ru-RU" b="1" dirty="0">
            <a:solidFill>
              <a:schemeClr val="tx1"/>
            </a:solidFill>
          </a:endParaRPr>
        </a:p>
      </dgm:t>
    </dgm:pt>
    <dgm:pt modelId="{F508FAC3-D87C-4EF3-B9A0-78218019214F}" type="parTrans" cxnId="{C8C95220-0E06-48CA-950A-6A44586AE46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6F72853-E51B-43F2-B4E9-F7DBE475423F}" type="sibTrans" cxnId="{C8C95220-0E06-48CA-950A-6A44586AE46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DE8487F-8153-47AF-AA5A-A29716EA8B49}" type="pres">
      <dgm:prSet presAssocID="{B073A3AA-7540-4B5B-B26F-1F260606E3C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14070E-505A-43C0-A37B-0F4CD6B663A9}" type="pres">
      <dgm:prSet presAssocID="{8C444BE1-ADD0-4848-9D89-64BE4E1B64CD}" presName="parentLin" presStyleCnt="0"/>
      <dgm:spPr/>
    </dgm:pt>
    <dgm:pt modelId="{4C362FF0-3AD5-41EA-B13A-5347E175D73C}" type="pres">
      <dgm:prSet presAssocID="{8C444BE1-ADD0-4848-9D89-64BE4E1B64C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C79BFC4-86EA-4FA1-A00D-B24A49A61976}" type="pres">
      <dgm:prSet presAssocID="{8C444BE1-ADD0-4848-9D89-64BE4E1B64C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B1547-47DD-4E2D-8BCE-CE79B078B6D9}" type="pres">
      <dgm:prSet presAssocID="{8C444BE1-ADD0-4848-9D89-64BE4E1B64CD}" presName="negativeSpace" presStyleCnt="0"/>
      <dgm:spPr/>
    </dgm:pt>
    <dgm:pt modelId="{63B9C637-B5C1-46E0-87E0-1C317D2DA327}" type="pres">
      <dgm:prSet presAssocID="{8C444BE1-ADD0-4848-9D89-64BE4E1B64CD}" presName="childText" presStyleLbl="conFgAcc1" presStyleIdx="0" presStyleCnt="4">
        <dgm:presLayoutVars>
          <dgm:bulletEnabled val="1"/>
        </dgm:presLayoutVars>
      </dgm:prSet>
      <dgm:spPr/>
    </dgm:pt>
    <dgm:pt modelId="{83E23F4D-8611-4F55-8781-E7E82B11207E}" type="pres">
      <dgm:prSet presAssocID="{98458C17-FA25-4B01-A20D-709148C124FB}" presName="spaceBetweenRectangles" presStyleCnt="0"/>
      <dgm:spPr/>
    </dgm:pt>
    <dgm:pt modelId="{17C385A5-FB49-4487-A008-4CCE2B742C43}" type="pres">
      <dgm:prSet presAssocID="{C2C7617A-5963-4AEC-82E7-059F6711271F}" presName="parentLin" presStyleCnt="0"/>
      <dgm:spPr/>
    </dgm:pt>
    <dgm:pt modelId="{F8FAF09E-91EE-4BC1-B9B4-F82B2DC70561}" type="pres">
      <dgm:prSet presAssocID="{C2C7617A-5963-4AEC-82E7-059F6711271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335C76B-F26B-44D2-A037-B0D7AAF09852}" type="pres">
      <dgm:prSet presAssocID="{C2C7617A-5963-4AEC-82E7-059F6711271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8BB96-4DB0-435A-86A2-F454E895769F}" type="pres">
      <dgm:prSet presAssocID="{C2C7617A-5963-4AEC-82E7-059F6711271F}" presName="negativeSpace" presStyleCnt="0"/>
      <dgm:spPr/>
    </dgm:pt>
    <dgm:pt modelId="{178B993D-AE1C-4D00-9590-5859161C1052}" type="pres">
      <dgm:prSet presAssocID="{C2C7617A-5963-4AEC-82E7-059F6711271F}" presName="childText" presStyleLbl="conFgAcc1" presStyleIdx="1" presStyleCnt="4">
        <dgm:presLayoutVars>
          <dgm:bulletEnabled val="1"/>
        </dgm:presLayoutVars>
      </dgm:prSet>
      <dgm:spPr/>
    </dgm:pt>
    <dgm:pt modelId="{1AFB1C92-39DE-49BD-BC10-18F8DE6EBAC8}" type="pres">
      <dgm:prSet presAssocID="{3D8E6FAB-893A-4801-9BA4-FFA2AF38DD3A}" presName="spaceBetweenRectangles" presStyleCnt="0"/>
      <dgm:spPr/>
    </dgm:pt>
    <dgm:pt modelId="{3BAA2BA1-983F-4D6F-9854-FE576165909E}" type="pres">
      <dgm:prSet presAssocID="{F5A8A3A7-E922-4FBA-88A1-50B73A351F72}" presName="parentLin" presStyleCnt="0"/>
      <dgm:spPr/>
    </dgm:pt>
    <dgm:pt modelId="{345D4B2A-3CC8-4038-B84C-5B9D0C1E4677}" type="pres">
      <dgm:prSet presAssocID="{F5A8A3A7-E922-4FBA-88A1-50B73A351F7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B24D4FB1-D986-44CF-8761-475C13C1B277}" type="pres">
      <dgm:prSet presAssocID="{F5A8A3A7-E922-4FBA-88A1-50B73A351F7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B9445-88BA-4D1C-A002-F65F86E60989}" type="pres">
      <dgm:prSet presAssocID="{F5A8A3A7-E922-4FBA-88A1-50B73A351F72}" presName="negativeSpace" presStyleCnt="0"/>
      <dgm:spPr/>
    </dgm:pt>
    <dgm:pt modelId="{C1F3E55E-3802-4771-B29E-E9BAD0B3B10D}" type="pres">
      <dgm:prSet presAssocID="{F5A8A3A7-E922-4FBA-88A1-50B73A351F72}" presName="childText" presStyleLbl="conFgAcc1" presStyleIdx="2" presStyleCnt="4">
        <dgm:presLayoutVars>
          <dgm:bulletEnabled val="1"/>
        </dgm:presLayoutVars>
      </dgm:prSet>
      <dgm:spPr/>
    </dgm:pt>
    <dgm:pt modelId="{B371C7D4-5ABC-45C4-8C8D-1B0D32E02FD4}" type="pres">
      <dgm:prSet presAssocID="{14F741BD-EC25-46CE-BBDB-B418E3169F3C}" presName="spaceBetweenRectangles" presStyleCnt="0"/>
      <dgm:spPr/>
    </dgm:pt>
    <dgm:pt modelId="{37C43CA6-F2D7-4C7F-B550-56445AF23421}" type="pres">
      <dgm:prSet presAssocID="{D102F7BA-2B8F-4B57-83F9-D241C7131309}" presName="parentLin" presStyleCnt="0"/>
      <dgm:spPr/>
    </dgm:pt>
    <dgm:pt modelId="{9A52249F-A7B2-4C9D-837F-AD5B626DC0E5}" type="pres">
      <dgm:prSet presAssocID="{D102F7BA-2B8F-4B57-83F9-D241C7131309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5A2489F8-EFF6-4A09-B8CE-18459A8C6780}" type="pres">
      <dgm:prSet presAssocID="{D102F7BA-2B8F-4B57-83F9-D241C713130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534F9D-BA48-4798-8E61-D8C846EBDFE2}" type="pres">
      <dgm:prSet presAssocID="{D102F7BA-2B8F-4B57-83F9-D241C7131309}" presName="negativeSpace" presStyleCnt="0"/>
      <dgm:spPr/>
    </dgm:pt>
    <dgm:pt modelId="{D0DD19FD-D4E3-4301-82D7-F09AC362616E}" type="pres">
      <dgm:prSet presAssocID="{D102F7BA-2B8F-4B57-83F9-D241C713130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167AC45-D05D-4BB2-BE2C-F514D1B0B0F8}" type="presOf" srcId="{B073A3AA-7540-4B5B-B26F-1F260606E3C7}" destId="{7DE8487F-8153-47AF-AA5A-A29716EA8B49}" srcOrd="0" destOrd="0" presId="urn:microsoft.com/office/officeart/2005/8/layout/list1"/>
    <dgm:cxn modelId="{7E51794C-A439-48FB-8455-75D97EEF6ABE}" srcId="{B073A3AA-7540-4B5B-B26F-1F260606E3C7}" destId="{C2C7617A-5963-4AEC-82E7-059F6711271F}" srcOrd="1" destOrd="0" parTransId="{EF770EFE-A2DD-4793-A18F-43D9A60C8388}" sibTransId="{3D8E6FAB-893A-4801-9BA4-FFA2AF38DD3A}"/>
    <dgm:cxn modelId="{CA7D0518-0BCA-4052-9ACE-C13DDDB421E0}" type="presOf" srcId="{8C444BE1-ADD0-4848-9D89-64BE4E1B64CD}" destId="{7C79BFC4-86EA-4FA1-A00D-B24A49A61976}" srcOrd="1" destOrd="0" presId="urn:microsoft.com/office/officeart/2005/8/layout/list1"/>
    <dgm:cxn modelId="{C8C95220-0E06-48CA-950A-6A44586AE461}" srcId="{B073A3AA-7540-4B5B-B26F-1F260606E3C7}" destId="{D102F7BA-2B8F-4B57-83F9-D241C7131309}" srcOrd="3" destOrd="0" parTransId="{F508FAC3-D87C-4EF3-B9A0-78218019214F}" sibTransId="{66F72853-E51B-43F2-B4E9-F7DBE475423F}"/>
    <dgm:cxn modelId="{AC9EFE6D-0A59-4FAA-BA6E-A8504ECE7B8E}" type="presOf" srcId="{C2C7617A-5963-4AEC-82E7-059F6711271F}" destId="{1335C76B-F26B-44D2-A037-B0D7AAF09852}" srcOrd="1" destOrd="0" presId="urn:microsoft.com/office/officeart/2005/8/layout/list1"/>
    <dgm:cxn modelId="{9176F074-98F7-4E2D-AA24-E077A9904F3E}" type="presOf" srcId="{C2C7617A-5963-4AEC-82E7-059F6711271F}" destId="{F8FAF09E-91EE-4BC1-B9B4-F82B2DC70561}" srcOrd="0" destOrd="0" presId="urn:microsoft.com/office/officeart/2005/8/layout/list1"/>
    <dgm:cxn modelId="{B35D2580-5F82-407F-9CE7-FFD701E0BC84}" type="presOf" srcId="{D102F7BA-2B8F-4B57-83F9-D241C7131309}" destId="{5A2489F8-EFF6-4A09-B8CE-18459A8C6780}" srcOrd="1" destOrd="0" presId="urn:microsoft.com/office/officeart/2005/8/layout/list1"/>
    <dgm:cxn modelId="{3592BFFA-3AB8-4C97-BBF3-B6671D13E3AB}" type="presOf" srcId="{D102F7BA-2B8F-4B57-83F9-D241C7131309}" destId="{9A52249F-A7B2-4C9D-837F-AD5B626DC0E5}" srcOrd="0" destOrd="0" presId="urn:microsoft.com/office/officeart/2005/8/layout/list1"/>
    <dgm:cxn modelId="{A2C38E8C-1A26-4ACA-9D62-2C66A3820297}" type="presOf" srcId="{F5A8A3A7-E922-4FBA-88A1-50B73A351F72}" destId="{B24D4FB1-D986-44CF-8761-475C13C1B277}" srcOrd="1" destOrd="0" presId="urn:microsoft.com/office/officeart/2005/8/layout/list1"/>
    <dgm:cxn modelId="{889292B4-853F-4A7E-B3A1-CBA40652737F}" type="presOf" srcId="{F5A8A3A7-E922-4FBA-88A1-50B73A351F72}" destId="{345D4B2A-3CC8-4038-B84C-5B9D0C1E4677}" srcOrd="0" destOrd="0" presId="urn:microsoft.com/office/officeart/2005/8/layout/list1"/>
    <dgm:cxn modelId="{8D1CB47C-14A3-4EB5-BF99-B85F8722BA0D}" type="presOf" srcId="{8C444BE1-ADD0-4848-9D89-64BE4E1B64CD}" destId="{4C362FF0-3AD5-41EA-B13A-5347E175D73C}" srcOrd="0" destOrd="0" presId="urn:microsoft.com/office/officeart/2005/8/layout/list1"/>
    <dgm:cxn modelId="{85AF436B-7736-4FA9-BC03-09E5BB3EDB31}" srcId="{B073A3AA-7540-4B5B-B26F-1F260606E3C7}" destId="{8C444BE1-ADD0-4848-9D89-64BE4E1B64CD}" srcOrd="0" destOrd="0" parTransId="{8792B624-135F-4A91-94AA-2D46A3374875}" sibTransId="{98458C17-FA25-4B01-A20D-709148C124FB}"/>
    <dgm:cxn modelId="{69A29F7A-6270-4146-9080-8196215AA2B1}" srcId="{B073A3AA-7540-4B5B-B26F-1F260606E3C7}" destId="{F5A8A3A7-E922-4FBA-88A1-50B73A351F72}" srcOrd="2" destOrd="0" parTransId="{052F1C90-44CF-4FE8-A919-5605C59382B2}" sibTransId="{14F741BD-EC25-46CE-BBDB-B418E3169F3C}"/>
    <dgm:cxn modelId="{EC3758DE-894B-4C9E-8F22-10ECFE88809D}" type="presParOf" srcId="{7DE8487F-8153-47AF-AA5A-A29716EA8B49}" destId="{E614070E-505A-43C0-A37B-0F4CD6B663A9}" srcOrd="0" destOrd="0" presId="urn:microsoft.com/office/officeart/2005/8/layout/list1"/>
    <dgm:cxn modelId="{4744E544-5BA2-47F0-8DE8-BDA433A380A0}" type="presParOf" srcId="{E614070E-505A-43C0-A37B-0F4CD6B663A9}" destId="{4C362FF0-3AD5-41EA-B13A-5347E175D73C}" srcOrd="0" destOrd="0" presId="urn:microsoft.com/office/officeart/2005/8/layout/list1"/>
    <dgm:cxn modelId="{CAB98B99-D41C-48F4-BDE5-D6D707056AA4}" type="presParOf" srcId="{E614070E-505A-43C0-A37B-0F4CD6B663A9}" destId="{7C79BFC4-86EA-4FA1-A00D-B24A49A61976}" srcOrd="1" destOrd="0" presId="urn:microsoft.com/office/officeart/2005/8/layout/list1"/>
    <dgm:cxn modelId="{EAB2652B-6B41-4D3E-A06F-DFFC61293714}" type="presParOf" srcId="{7DE8487F-8153-47AF-AA5A-A29716EA8B49}" destId="{A16B1547-47DD-4E2D-8BCE-CE79B078B6D9}" srcOrd="1" destOrd="0" presId="urn:microsoft.com/office/officeart/2005/8/layout/list1"/>
    <dgm:cxn modelId="{99A78940-7CDB-4281-AEAD-CC8F690F9BE8}" type="presParOf" srcId="{7DE8487F-8153-47AF-AA5A-A29716EA8B49}" destId="{63B9C637-B5C1-46E0-87E0-1C317D2DA327}" srcOrd="2" destOrd="0" presId="urn:microsoft.com/office/officeart/2005/8/layout/list1"/>
    <dgm:cxn modelId="{380E516C-A44E-46CE-978A-FA8B1A693AE2}" type="presParOf" srcId="{7DE8487F-8153-47AF-AA5A-A29716EA8B49}" destId="{83E23F4D-8611-4F55-8781-E7E82B11207E}" srcOrd="3" destOrd="0" presId="urn:microsoft.com/office/officeart/2005/8/layout/list1"/>
    <dgm:cxn modelId="{39185BC3-4B21-4AF5-82E6-2E30B32E6097}" type="presParOf" srcId="{7DE8487F-8153-47AF-AA5A-A29716EA8B49}" destId="{17C385A5-FB49-4487-A008-4CCE2B742C43}" srcOrd="4" destOrd="0" presId="urn:microsoft.com/office/officeart/2005/8/layout/list1"/>
    <dgm:cxn modelId="{E82CCD29-93B3-49F4-8A15-FD760839F259}" type="presParOf" srcId="{17C385A5-FB49-4487-A008-4CCE2B742C43}" destId="{F8FAF09E-91EE-4BC1-B9B4-F82B2DC70561}" srcOrd="0" destOrd="0" presId="urn:microsoft.com/office/officeart/2005/8/layout/list1"/>
    <dgm:cxn modelId="{34863E51-0655-4575-B098-8CDFB1168A7D}" type="presParOf" srcId="{17C385A5-FB49-4487-A008-4CCE2B742C43}" destId="{1335C76B-F26B-44D2-A037-B0D7AAF09852}" srcOrd="1" destOrd="0" presId="urn:microsoft.com/office/officeart/2005/8/layout/list1"/>
    <dgm:cxn modelId="{10A52769-2DE7-4BB2-AF65-87C03A7468BD}" type="presParOf" srcId="{7DE8487F-8153-47AF-AA5A-A29716EA8B49}" destId="{7018BB96-4DB0-435A-86A2-F454E895769F}" srcOrd="5" destOrd="0" presId="urn:microsoft.com/office/officeart/2005/8/layout/list1"/>
    <dgm:cxn modelId="{AC428D50-8159-490C-8B0D-27CCC06928BF}" type="presParOf" srcId="{7DE8487F-8153-47AF-AA5A-A29716EA8B49}" destId="{178B993D-AE1C-4D00-9590-5859161C1052}" srcOrd="6" destOrd="0" presId="urn:microsoft.com/office/officeart/2005/8/layout/list1"/>
    <dgm:cxn modelId="{35BB3569-25F7-4FA1-8BC6-9442B378F348}" type="presParOf" srcId="{7DE8487F-8153-47AF-AA5A-A29716EA8B49}" destId="{1AFB1C92-39DE-49BD-BC10-18F8DE6EBAC8}" srcOrd="7" destOrd="0" presId="urn:microsoft.com/office/officeart/2005/8/layout/list1"/>
    <dgm:cxn modelId="{9B5C121D-D388-4930-B42E-F09DA3AA1F40}" type="presParOf" srcId="{7DE8487F-8153-47AF-AA5A-A29716EA8B49}" destId="{3BAA2BA1-983F-4D6F-9854-FE576165909E}" srcOrd="8" destOrd="0" presId="urn:microsoft.com/office/officeart/2005/8/layout/list1"/>
    <dgm:cxn modelId="{FC5D564F-4176-49E0-95CE-7A94E6AAE941}" type="presParOf" srcId="{3BAA2BA1-983F-4D6F-9854-FE576165909E}" destId="{345D4B2A-3CC8-4038-B84C-5B9D0C1E4677}" srcOrd="0" destOrd="0" presId="urn:microsoft.com/office/officeart/2005/8/layout/list1"/>
    <dgm:cxn modelId="{D724981F-4FBF-48CA-8F25-18F490984B1A}" type="presParOf" srcId="{3BAA2BA1-983F-4D6F-9854-FE576165909E}" destId="{B24D4FB1-D986-44CF-8761-475C13C1B277}" srcOrd="1" destOrd="0" presId="urn:microsoft.com/office/officeart/2005/8/layout/list1"/>
    <dgm:cxn modelId="{54C99FE4-43FE-4367-BE68-280B0D2AD3FF}" type="presParOf" srcId="{7DE8487F-8153-47AF-AA5A-A29716EA8B49}" destId="{881B9445-88BA-4D1C-A002-F65F86E60989}" srcOrd="9" destOrd="0" presId="urn:microsoft.com/office/officeart/2005/8/layout/list1"/>
    <dgm:cxn modelId="{6B0A8649-0864-45F4-923B-3462E6A974A7}" type="presParOf" srcId="{7DE8487F-8153-47AF-AA5A-A29716EA8B49}" destId="{C1F3E55E-3802-4771-B29E-E9BAD0B3B10D}" srcOrd="10" destOrd="0" presId="urn:microsoft.com/office/officeart/2005/8/layout/list1"/>
    <dgm:cxn modelId="{72F2D99F-4B5B-47DB-B124-538605929621}" type="presParOf" srcId="{7DE8487F-8153-47AF-AA5A-A29716EA8B49}" destId="{B371C7D4-5ABC-45C4-8C8D-1B0D32E02FD4}" srcOrd="11" destOrd="0" presId="urn:microsoft.com/office/officeart/2005/8/layout/list1"/>
    <dgm:cxn modelId="{D9A0AE1D-BFD4-4B0B-94DB-072D53C2E548}" type="presParOf" srcId="{7DE8487F-8153-47AF-AA5A-A29716EA8B49}" destId="{37C43CA6-F2D7-4C7F-B550-56445AF23421}" srcOrd="12" destOrd="0" presId="urn:microsoft.com/office/officeart/2005/8/layout/list1"/>
    <dgm:cxn modelId="{BB98BCEC-BDA0-4F04-A67A-60EB2657CAEF}" type="presParOf" srcId="{37C43CA6-F2D7-4C7F-B550-56445AF23421}" destId="{9A52249F-A7B2-4C9D-837F-AD5B626DC0E5}" srcOrd="0" destOrd="0" presId="urn:microsoft.com/office/officeart/2005/8/layout/list1"/>
    <dgm:cxn modelId="{00656569-7422-43B7-B981-FE592C1AA062}" type="presParOf" srcId="{37C43CA6-F2D7-4C7F-B550-56445AF23421}" destId="{5A2489F8-EFF6-4A09-B8CE-18459A8C6780}" srcOrd="1" destOrd="0" presId="urn:microsoft.com/office/officeart/2005/8/layout/list1"/>
    <dgm:cxn modelId="{61F723A3-C945-41E9-BD34-31EF2AB40E28}" type="presParOf" srcId="{7DE8487F-8153-47AF-AA5A-A29716EA8B49}" destId="{F3534F9D-BA48-4798-8E61-D8C846EBDFE2}" srcOrd="13" destOrd="0" presId="urn:microsoft.com/office/officeart/2005/8/layout/list1"/>
    <dgm:cxn modelId="{03C9418E-BD2F-47C9-B754-B81056C6A713}" type="presParOf" srcId="{7DE8487F-8153-47AF-AA5A-A29716EA8B49}" destId="{D0DD19FD-D4E3-4301-82D7-F09AC362616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B91F0-C6C6-4974-8DA8-B1CAF5230C87}">
      <dsp:nvSpPr>
        <dsp:cNvPr id="0" name=""/>
        <dsp:cNvSpPr/>
      </dsp:nvSpPr>
      <dsp:spPr>
        <a:xfrm>
          <a:off x="1319" y="1600213"/>
          <a:ext cx="2573310" cy="257331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1618" tIns="13970" rIns="141618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>
                  <a:lumMod val="50000"/>
                </a:schemeClr>
              </a:solidFill>
            </a:rPr>
            <a:t>самовыражение</a:t>
          </a:r>
          <a:endParaRPr lang="ru-RU" sz="11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378172" y="1977066"/>
        <a:ext cx="1819604" cy="1819604"/>
      </dsp:txXfrm>
    </dsp:sp>
    <dsp:sp modelId="{8D14F1AD-CB62-4FE2-A64D-724BC65BBD9C}">
      <dsp:nvSpPr>
        <dsp:cNvPr id="0" name=""/>
        <dsp:cNvSpPr/>
      </dsp:nvSpPr>
      <dsp:spPr>
        <a:xfrm>
          <a:off x="2059967" y="1600213"/>
          <a:ext cx="2573310" cy="2573310"/>
        </a:xfrm>
        <a:prstGeom prst="ellipse">
          <a:avLst/>
        </a:prstGeom>
        <a:solidFill>
          <a:schemeClr val="accent5">
            <a:alpha val="50000"/>
            <a:hueOff val="4835760"/>
            <a:satOff val="0"/>
            <a:lumOff val="-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1618" tIns="13970" rIns="141618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>
                  <a:lumMod val="50000"/>
                </a:schemeClr>
              </a:solidFill>
            </a:rPr>
            <a:t>самоопределение</a:t>
          </a:r>
          <a:endParaRPr lang="ru-RU" sz="11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2436820" y="1977066"/>
        <a:ext cx="1819604" cy="1819604"/>
      </dsp:txXfrm>
    </dsp:sp>
    <dsp:sp modelId="{B0E456FB-A302-46E5-9A32-661783856BDA}">
      <dsp:nvSpPr>
        <dsp:cNvPr id="0" name=""/>
        <dsp:cNvSpPr/>
      </dsp:nvSpPr>
      <dsp:spPr>
        <a:xfrm>
          <a:off x="4118616" y="1600213"/>
          <a:ext cx="2573310" cy="2573310"/>
        </a:xfrm>
        <a:prstGeom prst="ellipse">
          <a:avLst/>
        </a:prstGeom>
        <a:solidFill>
          <a:schemeClr val="accent5">
            <a:alpha val="50000"/>
            <a:hueOff val="9671520"/>
            <a:satOff val="0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1618" tIns="13970" rIns="141618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>
                  <a:lumMod val="50000"/>
                </a:schemeClr>
              </a:solidFill>
            </a:rPr>
            <a:t>самопроверка</a:t>
          </a:r>
          <a:endParaRPr lang="ru-RU" sz="11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4495469" y="1977066"/>
        <a:ext cx="1819604" cy="1819604"/>
      </dsp:txXfrm>
    </dsp:sp>
    <dsp:sp modelId="{DF423CAA-2BFE-42C4-B71D-EBE067E42495}">
      <dsp:nvSpPr>
        <dsp:cNvPr id="0" name=""/>
        <dsp:cNvSpPr/>
      </dsp:nvSpPr>
      <dsp:spPr>
        <a:xfrm>
          <a:off x="6177264" y="1600213"/>
          <a:ext cx="2573310" cy="2573310"/>
        </a:xfrm>
        <a:prstGeom prst="ellipse">
          <a:avLst/>
        </a:prstGeom>
        <a:solidFill>
          <a:schemeClr val="accent5">
            <a:alpha val="50000"/>
            <a:hueOff val="14507280"/>
            <a:satOff val="0"/>
            <a:lumOff val="-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1618" tIns="13970" rIns="141618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solidFill>
                <a:schemeClr val="tx1">
                  <a:lumMod val="50000"/>
                </a:schemeClr>
              </a:solidFill>
            </a:rPr>
            <a:t>самореабилитация</a:t>
          </a:r>
          <a:endParaRPr lang="ru-RU" sz="11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6554117" y="1977066"/>
        <a:ext cx="1819604" cy="1819604"/>
      </dsp:txXfrm>
    </dsp:sp>
    <dsp:sp modelId="{3876E109-4E5E-4379-8E6B-59A0626BD208}">
      <dsp:nvSpPr>
        <dsp:cNvPr id="0" name=""/>
        <dsp:cNvSpPr/>
      </dsp:nvSpPr>
      <dsp:spPr>
        <a:xfrm>
          <a:off x="8235912" y="1600213"/>
          <a:ext cx="2573310" cy="2573310"/>
        </a:xfrm>
        <a:prstGeom prst="ellipse">
          <a:avLst/>
        </a:prstGeom>
        <a:solidFill>
          <a:schemeClr val="accent5">
            <a:alpha val="50000"/>
            <a:hueOff val="19343040"/>
            <a:satOff val="0"/>
            <a:lumOff val="-23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1618" tIns="13970" rIns="141618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>
                  <a:lumMod val="50000"/>
                </a:schemeClr>
              </a:solidFill>
            </a:rPr>
            <a:t>самоосуществление</a:t>
          </a:r>
          <a:endParaRPr lang="ru-RU" sz="11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8612765" y="1977066"/>
        <a:ext cx="1819604" cy="18196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14126-6823-40BD-8E34-D25087D69E9E}">
      <dsp:nvSpPr>
        <dsp:cNvPr id="0" name=""/>
        <dsp:cNvSpPr/>
      </dsp:nvSpPr>
      <dsp:spPr>
        <a:xfrm>
          <a:off x="2095629" y="1383"/>
          <a:ext cx="1569612" cy="102024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solidFill>
                <a:schemeClr val="tx1">
                  <a:lumMod val="50000"/>
                </a:schemeClr>
              </a:solidFill>
            </a:rPr>
            <a:t>аксеологический</a:t>
          </a:r>
          <a:endParaRPr lang="ru-RU" sz="11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2145433" y="51187"/>
        <a:ext cx="1470004" cy="920640"/>
      </dsp:txXfrm>
    </dsp:sp>
    <dsp:sp modelId="{AA901AA3-3E2A-448F-B297-10F6142CCEBE}">
      <dsp:nvSpPr>
        <dsp:cNvPr id="0" name=""/>
        <dsp:cNvSpPr/>
      </dsp:nvSpPr>
      <dsp:spPr>
        <a:xfrm>
          <a:off x="1196103" y="511507"/>
          <a:ext cx="3368665" cy="3368665"/>
        </a:xfrm>
        <a:custGeom>
          <a:avLst/>
          <a:gdLst/>
          <a:ahLst/>
          <a:cxnLst/>
          <a:rect l="0" t="0" r="0" b="0"/>
          <a:pathLst>
            <a:path>
              <a:moveTo>
                <a:pt x="2685448" y="329805"/>
              </a:moveTo>
              <a:arcTo wR="1684332" hR="1684332" stAng="18388061" swAng="163237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9FB64D-3E16-43B4-91F9-7BDB13683662}">
      <dsp:nvSpPr>
        <dsp:cNvPr id="0" name=""/>
        <dsp:cNvSpPr/>
      </dsp:nvSpPr>
      <dsp:spPr>
        <a:xfrm>
          <a:off x="3779962" y="1685716"/>
          <a:ext cx="1569612" cy="1020248"/>
        </a:xfrm>
        <a:prstGeom prst="roundRect">
          <a:avLst/>
        </a:prstGeom>
        <a:solidFill>
          <a:schemeClr val="accent5">
            <a:hueOff val="6447680"/>
            <a:satOff val="0"/>
            <a:lumOff val="-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>
                  <a:lumMod val="50000"/>
                </a:schemeClr>
              </a:solidFill>
            </a:rPr>
            <a:t>познавательный</a:t>
          </a:r>
          <a:endParaRPr lang="ru-RU" sz="11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3829766" y="1735520"/>
        <a:ext cx="1470004" cy="920640"/>
      </dsp:txXfrm>
    </dsp:sp>
    <dsp:sp modelId="{6A0A4D2F-3B2F-420E-97E8-CAA6447175FE}">
      <dsp:nvSpPr>
        <dsp:cNvPr id="0" name=""/>
        <dsp:cNvSpPr/>
      </dsp:nvSpPr>
      <dsp:spPr>
        <a:xfrm>
          <a:off x="1196103" y="511507"/>
          <a:ext cx="3368665" cy="3368665"/>
        </a:xfrm>
        <a:custGeom>
          <a:avLst/>
          <a:gdLst/>
          <a:ahLst/>
          <a:cxnLst/>
          <a:rect l="0" t="0" r="0" b="0"/>
          <a:pathLst>
            <a:path>
              <a:moveTo>
                <a:pt x="3193975" y="2431297"/>
              </a:moveTo>
              <a:arcTo wR="1684332" hR="1684332" stAng="1579560" swAng="1632379"/>
            </a:path>
          </a:pathLst>
        </a:custGeom>
        <a:noFill/>
        <a:ln w="9525" cap="flat" cmpd="sng" algn="ctr">
          <a:solidFill>
            <a:schemeClr val="accent5">
              <a:hueOff val="6447680"/>
              <a:satOff val="0"/>
              <a:lumOff val="-78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34BE32-B405-4BA7-8B9B-7EB16E94B52B}">
      <dsp:nvSpPr>
        <dsp:cNvPr id="0" name=""/>
        <dsp:cNvSpPr/>
      </dsp:nvSpPr>
      <dsp:spPr>
        <a:xfrm>
          <a:off x="2095629" y="3370049"/>
          <a:ext cx="1569612" cy="1020248"/>
        </a:xfrm>
        <a:prstGeom prst="roundRect">
          <a:avLst/>
        </a:prstGeom>
        <a:solidFill>
          <a:schemeClr val="accent5">
            <a:hueOff val="12895360"/>
            <a:satOff val="0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>
                  <a:lumMod val="50000"/>
                </a:schemeClr>
              </a:solidFill>
            </a:rPr>
            <a:t>действенный</a:t>
          </a:r>
          <a:endParaRPr lang="ru-RU" sz="11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2145433" y="3419853"/>
        <a:ext cx="1470004" cy="920640"/>
      </dsp:txXfrm>
    </dsp:sp>
    <dsp:sp modelId="{4D4BC894-D7B0-4C7B-882C-672606743659}">
      <dsp:nvSpPr>
        <dsp:cNvPr id="0" name=""/>
        <dsp:cNvSpPr/>
      </dsp:nvSpPr>
      <dsp:spPr>
        <a:xfrm>
          <a:off x="1196103" y="511507"/>
          <a:ext cx="3368665" cy="3368665"/>
        </a:xfrm>
        <a:custGeom>
          <a:avLst/>
          <a:gdLst/>
          <a:ahLst/>
          <a:cxnLst/>
          <a:rect l="0" t="0" r="0" b="0"/>
          <a:pathLst>
            <a:path>
              <a:moveTo>
                <a:pt x="683217" y="3038860"/>
              </a:moveTo>
              <a:arcTo wR="1684332" hR="1684332" stAng="7588061" swAng="1632379"/>
            </a:path>
          </a:pathLst>
        </a:custGeom>
        <a:noFill/>
        <a:ln w="9525" cap="flat" cmpd="sng" algn="ctr">
          <a:solidFill>
            <a:schemeClr val="accent5">
              <a:hueOff val="12895360"/>
              <a:satOff val="0"/>
              <a:lumOff val="-156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8BE24E-56D9-4F72-A814-BDBB48FC2D8B}">
      <dsp:nvSpPr>
        <dsp:cNvPr id="0" name=""/>
        <dsp:cNvSpPr/>
      </dsp:nvSpPr>
      <dsp:spPr>
        <a:xfrm>
          <a:off x="411296" y="1685716"/>
          <a:ext cx="1569612" cy="1020248"/>
        </a:xfrm>
        <a:prstGeom prst="roundRect">
          <a:avLst/>
        </a:prstGeom>
        <a:solidFill>
          <a:schemeClr val="accent5">
            <a:hueOff val="19343040"/>
            <a:satOff val="0"/>
            <a:lumOff val="-23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>
                  <a:lumMod val="50000"/>
                </a:schemeClr>
              </a:solidFill>
            </a:rPr>
            <a:t>коммуникативный</a:t>
          </a:r>
          <a:endParaRPr lang="ru-RU" sz="11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461100" y="1735520"/>
        <a:ext cx="1470004" cy="920640"/>
      </dsp:txXfrm>
    </dsp:sp>
    <dsp:sp modelId="{F48AFC2A-46D9-4111-B234-6766D4D0229D}">
      <dsp:nvSpPr>
        <dsp:cNvPr id="0" name=""/>
        <dsp:cNvSpPr/>
      </dsp:nvSpPr>
      <dsp:spPr>
        <a:xfrm>
          <a:off x="1196103" y="511507"/>
          <a:ext cx="3368665" cy="3368665"/>
        </a:xfrm>
        <a:custGeom>
          <a:avLst/>
          <a:gdLst/>
          <a:ahLst/>
          <a:cxnLst/>
          <a:rect l="0" t="0" r="0" b="0"/>
          <a:pathLst>
            <a:path>
              <a:moveTo>
                <a:pt x="174690" y="937368"/>
              </a:moveTo>
              <a:arcTo wR="1684332" hR="1684332" stAng="12379560" swAng="1632379"/>
            </a:path>
          </a:pathLst>
        </a:custGeom>
        <a:noFill/>
        <a:ln w="9525" cap="flat" cmpd="sng" algn="ctr">
          <a:solidFill>
            <a:schemeClr val="accent5">
              <a:hueOff val="19343040"/>
              <a:satOff val="0"/>
              <a:lumOff val="-235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9C637-B5C1-46E0-87E0-1C317D2DA327}">
      <dsp:nvSpPr>
        <dsp:cNvPr id="0" name=""/>
        <dsp:cNvSpPr/>
      </dsp:nvSpPr>
      <dsp:spPr>
        <a:xfrm>
          <a:off x="0" y="951093"/>
          <a:ext cx="653591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9BFC4-86EA-4FA1-A00D-B24A49A61976}">
      <dsp:nvSpPr>
        <dsp:cNvPr id="0" name=""/>
        <dsp:cNvSpPr/>
      </dsp:nvSpPr>
      <dsp:spPr>
        <a:xfrm>
          <a:off x="326795" y="596853"/>
          <a:ext cx="4575137" cy="708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929" tIns="0" rIns="17292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Можно использовать в любом пространстве ДОУ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61380" y="631438"/>
        <a:ext cx="4505967" cy="639310"/>
      </dsp:txXfrm>
    </dsp:sp>
    <dsp:sp modelId="{178B993D-AE1C-4D00-9590-5859161C1052}">
      <dsp:nvSpPr>
        <dsp:cNvPr id="0" name=""/>
        <dsp:cNvSpPr/>
      </dsp:nvSpPr>
      <dsp:spPr>
        <a:xfrm>
          <a:off x="0" y="2039733"/>
          <a:ext cx="653591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828411"/>
              <a:satOff val="0"/>
              <a:lumOff val="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5C76B-F26B-44D2-A037-B0D7AAF09852}">
      <dsp:nvSpPr>
        <dsp:cNvPr id="0" name=""/>
        <dsp:cNvSpPr/>
      </dsp:nvSpPr>
      <dsp:spPr>
        <a:xfrm>
          <a:off x="326795" y="1685493"/>
          <a:ext cx="4575137" cy="708480"/>
        </a:xfrm>
        <a:prstGeom prst="roundRect">
          <a:avLst/>
        </a:prstGeom>
        <a:solidFill>
          <a:schemeClr val="accent4">
            <a:hueOff val="-828411"/>
            <a:satOff val="0"/>
            <a:lumOff val="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929" tIns="0" rIns="17292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Не требуют специальной подготовки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61380" y="1720078"/>
        <a:ext cx="4505967" cy="639310"/>
      </dsp:txXfrm>
    </dsp:sp>
    <dsp:sp modelId="{C1F3E55E-3802-4771-B29E-E9BAD0B3B10D}">
      <dsp:nvSpPr>
        <dsp:cNvPr id="0" name=""/>
        <dsp:cNvSpPr/>
      </dsp:nvSpPr>
      <dsp:spPr>
        <a:xfrm>
          <a:off x="0" y="3128373"/>
          <a:ext cx="653591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656823"/>
              <a:satOff val="0"/>
              <a:lumOff val="36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D4FB1-D986-44CF-8761-475C13C1B277}">
      <dsp:nvSpPr>
        <dsp:cNvPr id="0" name=""/>
        <dsp:cNvSpPr/>
      </dsp:nvSpPr>
      <dsp:spPr>
        <a:xfrm>
          <a:off x="326795" y="2774133"/>
          <a:ext cx="4575137" cy="708480"/>
        </a:xfrm>
        <a:prstGeom prst="roundRect">
          <a:avLst/>
        </a:prstGeom>
        <a:solidFill>
          <a:schemeClr val="accent4">
            <a:hueOff val="-1656823"/>
            <a:satOff val="0"/>
            <a:lumOff val="36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929" tIns="0" rIns="17292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Допускают вариативность и импровизацию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61380" y="2808718"/>
        <a:ext cx="4505967" cy="639310"/>
      </dsp:txXfrm>
    </dsp:sp>
    <dsp:sp modelId="{D0DD19FD-D4E3-4301-82D7-F09AC362616E}">
      <dsp:nvSpPr>
        <dsp:cNvPr id="0" name=""/>
        <dsp:cNvSpPr/>
      </dsp:nvSpPr>
      <dsp:spPr>
        <a:xfrm>
          <a:off x="0" y="4217013"/>
          <a:ext cx="653591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485234"/>
              <a:satOff val="0"/>
              <a:lumOff val="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2489F8-EFF6-4A09-B8CE-18459A8C6780}">
      <dsp:nvSpPr>
        <dsp:cNvPr id="0" name=""/>
        <dsp:cNvSpPr/>
      </dsp:nvSpPr>
      <dsp:spPr>
        <a:xfrm>
          <a:off x="326795" y="3862773"/>
          <a:ext cx="4575137" cy="708480"/>
        </a:xfrm>
        <a:prstGeom prst="roundRect">
          <a:avLst/>
        </a:prstGeom>
        <a:solidFill>
          <a:schemeClr val="accent4">
            <a:hueOff val="-2485234"/>
            <a:satOff val="0"/>
            <a:lumOff val="5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929" tIns="0" rIns="17292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Доступны для детей любого возраста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61380" y="3897358"/>
        <a:ext cx="4505967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2110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1250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cfbcd61058_0_3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cfbcd61058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25609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cfbcd61058_0_3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cfbcd61058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77306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fbcd610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cfbcd6105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cfbcd6105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6802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fbcd610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cfbcd6105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cfbcd6105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8035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cfbcd61058_0_24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cfbcd61058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9462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cfbcd61058_0_48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cfbcd61058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5367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cfbcd61058_0_9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cfbcd61058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9617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fbcd610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cfbcd6105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cfbcd6105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012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fbcd610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cfbcd6105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cfbcd6105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3297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fbcd610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cfbcd6105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cfbcd6105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7148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600670" y="5929931"/>
            <a:ext cx="109857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1"/>
            </a:lvl1pPr>
            <a:lvl2pPr marL="914400" lvl="1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603248" y="1287496"/>
            <a:ext cx="109857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2"/>
          </p:nvPr>
        </p:nvSpPr>
        <p:spPr>
          <a:xfrm>
            <a:off x="600671" y="3611595"/>
            <a:ext cx="109857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 b="1"/>
            </a:lvl5pPr>
            <a:lvl6pPr marL="2743200" lvl="5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6000750" y="6540500"/>
            <a:ext cx="184200" cy="1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700" cy="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603250" y="1186481"/>
            <a:ext cx="10985700" cy="4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 b="1"/>
            </a:lvl1pPr>
            <a:lvl2pPr marL="914400" lvl="1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2"/>
          </p:nvPr>
        </p:nvSpPr>
        <p:spPr>
          <a:xfrm>
            <a:off x="603250" y="2124252"/>
            <a:ext cx="10985700" cy="41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/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/>
            </a:lvl2pPr>
            <a:lvl3pPr marL="1371600" lvl="2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/>
            </a:lvl3pPr>
            <a:lvl4pPr marL="1828800" lvl="3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/>
            </a:lvl4pPr>
            <a:lvl5pPr marL="2286000" lvl="4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/>
            </a:lvl5pPr>
            <a:lvl6pPr marL="2743200" lvl="5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6000750" y="6540500"/>
            <a:ext cx="184200" cy="1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">
  <p:cSld name="Statem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603250" y="2460421"/>
            <a:ext cx="10985700" cy="19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6000750" y="6540500"/>
            <a:ext cx="184200" cy="1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Fact">
  <p:cSld name="Big Fac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body" idx="1"/>
          </p:nvPr>
        </p:nvSpPr>
        <p:spPr>
          <a:xfrm>
            <a:off x="603250" y="537963"/>
            <a:ext cx="109857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0"/>
              <a:buFont typeface="Helvetica Neue"/>
              <a:buNone/>
              <a:defRPr sz="12500" b="1"/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0"/>
              <a:buFont typeface="Helvetica Neue"/>
              <a:buNone/>
              <a:defRPr sz="12500" b="1"/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0"/>
              <a:buFont typeface="Helvetica Neue"/>
              <a:buNone/>
              <a:defRPr sz="12500" b="1"/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0"/>
              <a:buFont typeface="Helvetica Neue"/>
              <a:buNone/>
              <a:defRPr sz="12500" b="1"/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0"/>
              <a:buFont typeface="Helvetica Neue"/>
              <a:buNone/>
              <a:defRPr sz="12500" b="1"/>
            </a:lvl5pPr>
            <a:lvl6pPr marL="2743200" lvl="5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2"/>
          </p:nvPr>
        </p:nvSpPr>
        <p:spPr>
          <a:xfrm>
            <a:off x="603250" y="4131090"/>
            <a:ext cx="10985700" cy="4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 b="1"/>
            </a:lvl1pPr>
            <a:lvl2pPr marL="914400" lvl="1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6000750" y="6540500"/>
            <a:ext cx="184200" cy="1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1215013" y="5337727"/>
            <a:ext cx="101001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1"/>
            </a:lvl1pPr>
            <a:lvl2pPr marL="914400" lvl="1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2"/>
          </p:nvPr>
        </p:nvSpPr>
        <p:spPr>
          <a:xfrm>
            <a:off x="876962" y="2469930"/>
            <a:ext cx="10438200" cy="19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43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43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43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43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43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6000750" y="6540500"/>
            <a:ext cx="184200" cy="1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>
            <a:spLocks noGrp="1"/>
          </p:cNvSpPr>
          <p:nvPr>
            <p:ph type="pic" idx="2"/>
          </p:nvPr>
        </p:nvSpPr>
        <p:spPr>
          <a:xfrm>
            <a:off x="7880350" y="508000"/>
            <a:ext cx="3719400" cy="297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5"/>
          <p:cNvSpPr>
            <a:spLocks noGrp="1"/>
          </p:cNvSpPr>
          <p:nvPr>
            <p:ph type="pic" idx="3"/>
          </p:nvPr>
        </p:nvSpPr>
        <p:spPr>
          <a:xfrm>
            <a:off x="6750050" y="1989138"/>
            <a:ext cx="5219700" cy="60750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5"/>
          <p:cNvSpPr>
            <a:spLocks noGrp="1"/>
          </p:cNvSpPr>
          <p:nvPr>
            <p:ph type="pic" idx="4"/>
          </p:nvPr>
        </p:nvSpPr>
        <p:spPr>
          <a:xfrm>
            <a:off x="-69850" y="247650"/>
            <a:ext cx="8305800" cy="62295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6000750" y="6540500"/>
            <a:ext cx="184200" cy="1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>
            <a:spLocks noGrp="1"/>
          </p:cNvSpPr>
          <p:nvPr>
            <p:ph type="pic" idx="2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6000750" y="6540500"/>
            <a:ext cx="184200" cy="1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TITLE_AND_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6000750" y="6540500"/>
            <a:ext cx="184200" cy="1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600670" y="5929931"/>
            <a:ext cx="109857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1"/>
            </a:lvl1pPr>
            <a:lvl2pPr marL="914400" lvl="1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2pPr>
            <a:lvl3pPr marL="1371600" lvl="2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4pPr>
            <a:lvl5pPr marL="2286000" lvl="4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title"/>
          </p:nvPr>
        </p:nvSpPr>
        <p:spPr>
          <a:xfrm>
            <a:off x="603248" y="1287496"/>
            <a:ext cx="109857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2"/>
          </p:nvPr>
        </p:nvSpPr>
        <p:spPr>
          <a:xfrm>
            <a:off x="600671" y="3611595"/>
            <a:ext cx="109857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 b="1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 b="1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 b="1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 b="1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 b="1"/>
            </a:lvl5pPr>
            <a:lvl6pPr marL="2743200" lvl="5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sldNum" idx="12"/>
          </p:nvPr>
        </p:nvSpPr>
        <p:spPr>
          <a:xfrm>
            <a:off x="6000750" y="6540500"/>
            <a:ext cx="184200" cy="1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">
  <p:cSld name="Title &amp; Photo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>
            <a:spLocks noGrp="1"/>
          </p:cNvSpPr>
          <p:nvPr>
            <p:ph type="pic" idx="2"/>
          </p:nvPr>
        </p:nvSpPr>
        <p:spPr>
          <a:xfrm>
            <a:off x="-577850" y="-647700"/>
            <a:ext cx="13373100" cy="8009400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20"/>
          <p:cNvSpPr txBox="1">
            <a:spLocks noGrp="1"/>
          </p:cNvSpPr>
          <p:nvPr>
            <p:ph type="title"/>
          </p:nvPr>
        </p:nvSpPr>
        <p:spPr>
          <a:xfrm>
            <a:off x="603250" y="3562350"/>
            <a:ext cx="109857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603845" y="553069"/>
            <a:ext cx="109845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1"/>
            </a:lvl1pPr>
            <a:lvl2pPr marL="914400" lvl="1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2pPr>
            <a:lvl3pPr marL="1371600" lvl="2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4pPr>
            <a:lvl5pPr marL="2286000" lvl="4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3"/>
          </p:nvPr>
        </p:nvSpPr>
        <p:spPr>
          <a:xfrm>
            <a:off x="603250" y="5804955"/>
            <a:ext cx="1098570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 b="1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 b="1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 b="1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 b="1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 b="1"/>
            </a:lvl5pPr>
            <a:lvl6pPr marL="2743200" lvl="5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sldNum" idx="12"/>
          </p:nvPr>
        </p:nvSpPr>
        <p:spPr>
          <a:xfrm>
            <a:off x="6000750" y="6540500"/>
            <a:ext cx="184200" cy="1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 Alt">
  <p:cSld name="Title &amp; Photo Al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>
            <a:spLocks noGrp="1"/>
          </p:cNvSpPr>
          <p:nvPr>
            <p:ph type="pic" idx="2"/>
          </p:nvPr>
        </p:nvSpPr>
        <p:spPr>
          <a:xfrm>
            <a:off x="5486400" y="-101600"/>
            <a:ext cx="6072600" cy="70677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21"/>
          <p:cNvSpPr txBox="1">
            <a:spLocks noGrp="1"/>
          </p:cNvSpPr>
          <p:nvPr>
            <p:ph type="title"/>
          </p:nvPr>
        </p:nvSpPr>
        <p:spPr>
          <a:xfrm>
            <a:off x="603250" y="635000"/>
            <a:ext cx="4889700" cy="29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body" idx="1"/>
          </p:nvPr>
        </p:nvSpPr>
        <p:spPr>
          <a:xfrm>
            <a:off x="603250" y="3530288"/>
            <a:ext cx="4889700" cy="26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 b="1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 b="1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 b="1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 b="1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 b="1"/>
            </a:lvl5pPr>
            <a:lvl6pPr marL="2743200" lvl="5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ldNum" idx="12"/>
          </p:nvPr>
        </p:nvSpPr>
        <p:spPr>
          <a:xfrm>
            <a:off x="6000750" y="6542616"/>
            <a:ext cx="184200" cy="1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6000750" y="6540500"/>
            <a:ext cx="184200" cy="1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7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body" idx="1"/>
          </p:nvPr>
        </p:nvSpPr>
        <p:spPr>
          <a:xfrm>
            <a:off x="603250" y="1186481"/>
            <a:ext cx="10985700" cy="4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 b="1"/>
            </a:lvl1pPr>
            <a:lvl2pPr marL="914400" lvl="1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2pPr>
            <a:lvl3pPr marL="1371600" lvl="2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4pPr>
            <a:lvl5pPr marL="2286000" lvl="4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body" idx="2"/>
          </p:nvPr>
        </p:nvSpPr>
        <p:spPr>
          <a:xfrm>
            <a:off x="603250" y="2124252"/>
            <a:ext cx="10985700" cy="41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marL="457200" lvl="0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1pPr>
            <a:lvl2pPr marL="914400" lvl="1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2pPr>
            <a:lvl3pPr marL="1371600" lvl="2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4pPr>
            <a:lvl5pPr marL="2286000" lvl="4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sldNum" idx="12"/>
          </p:nvPr>
        </p:nvSpPr>
        <p:spPr>
          <a:xfrm>
            <a:off x="6000750" y="6540500"/>
            <a:ext cx="184200" cy="1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>
            <a:spLocks noGrp="1"/>
          </p:cNvSpPr>
          <p:nvPr>
            <p:ph type="body" idx="1"/>
          </p:nvPr>
        </p:nvSpPr>
        <p:spPr>
          <a:xfrm>
            <a:off x="603250" y="2124252"/>
            <a:ext cx="10985700" cy="41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marL="457200" lvl="0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1pPr>
            <a:lvl2pPr marL="914400" lvl="1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2pPr>
            <a:lvl3pPr marL="1371600" lvl="2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4pPr>
            <a:lvl5pPr marL="2286000" lvl="4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sldNum" idx="12"/>
          </p:nvPr>
        </p:nvSpPr>
        <p:spPr>
          <a:xfrm>
            <a:off x="6000750" y="6540500"/>
            <a:ext cx="184200" cy="1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>
            <a:spLocks noGrp="1"/>
          </p:cNvSpPr>
          <p:nvPr>
            <p:ph type="body" idx="1"/>
          </p:nvPr>
        </p:nvSpPr>
        <p:spPr>
          <a:xfrm>
            <a:off x="603250" y="1186481"/>
            <a:ext cx="4889700" cy="4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 b="1"/>
            </a:lvl1pPr>
            <a:lvl2pPr marL="914400" lvl="1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2pPr>
            <a:lvl3pPr marL="1371600" lvl="2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4pPr>
            <a:lvl5pPr marL="2286000" lvl="4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body" idx="2"/>
          </p:nvPr>
        </p:nvSpPr>
        <p:spPr>
          <a:xfrm>
            <a:off x="603250" y="2124252"/>
            <a:ext cx="4889700" cy="41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marL="457200" lvl="0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1pPr>
            <a:lvl2pPr marL="914400" lvl="1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2pPr>
            <a:lvl3pPr marL="1371600" lvl="2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4pPr>
            <a:lvl5pPr marL="2286000" lvl="4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4"/>
          <p:cNvSpPr>
            <a:spLocks noGrp="1"/>
          </p:cNvSpPr>
          <p:nvPr>
            <p:ph type="pic" idx="3"/>
          </p:nvPr>
        </p:nvSpPr>
        <p:spPr>
          <a:xfrm>
            <a:off x="6096000" y="-203633"/>
            <a:ext cx="5458500" cy="727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4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4889700" cy="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sldNum" idx="12"/>
          </p:nvPr>
        </p:nvSpPr>
        <p:spPr>
          <a:xfrm>
            <a:off x="6000750" y="6540500"/>
            <a:ext cx="184200" cy="1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 txBox="1">
            <a:spLocks noGrp="1"/>
          </p:cNvSpPr>
          <p:nvPr>
            <p:ph type="title"/>
          </p:nvPr>
        </p:nvSpPr>
        <p:spPr>
          <a:xfrm>
            <a:off x="603248" y="2266950"/>
            <a:ext cx="109857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sldNum" idx="12"/>
          </p:nvPr>
        </p:nvSpPr>
        <p:spPr>
          <a:xfrm>
            <a:off x="6000750" y="6542616"/>
            <a:ext cx="184200" cy="1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700" cy="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1"/>
          </p:nvPr>
        </p:nvSpPr>
        <p:spPr>
          <a:xfrm>
            <a:off x="603250" y="1186481"/>
            <a:ext cx="10985700" cy="4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 b="1"/>
            </a:lvl1pPr>
            <a:lvl2pPr marL="914400" lvl="1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2pPr>
            <a:lvl3pPr marL="1371600" lvl="2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4pPr>
            <a:lvl5pPr marL="2286000" lvl="4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sldNum" idx="12"/>
          </p:nvPr>
        </p:nvSpPr>
        <p:spPr>
          <a:xfrm>
            <a:off x="6000750" y="6540500"/>
            <a:ext cx="184200" cy="1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700" cy="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body" idx="1"/>
          </p:nvPr>
        </p:nvSpPr>
        <p:spPr>
          <a:xfrm>
            <a:off x="603250" y="1186481"/>
            <a:ext cx="10985700" cy="4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 b="1"/>
            </a:lvl1pPr>
            <a:lvl2pPr marL="914400" lvl="1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2pPr>
            <a:lvl3pPr marL="1371600" lvl="2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4pPr>
            <a:lvl5pPr marL="2286000" lvl="4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7"/>
          <p:cNvSpPr txBox="1">
            <a:spLocks noGrp="1"/>
          </p:cNvSpPr>
          <p:nvPr>
            <p:ph type="body" idx="2"/>
          </p:nvPr>
        </p:nvSpPr>
        <p:spPr>
          <a:xfrm>
            <a:off x="603250" y="2124252"/>
            <a:ext cx="10985700" cy="41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/>
            </a:lvl1pPr>
            <a:lvl2pPr marL="914400" lvl="1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/>
            </a:lvl2pPr>
            <a:lvl3pPr marL="1371600" lvl="2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/>
            </a:lvl3pPr>
            <a:lvl4pPr marL="1828800" lvl="3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/>
            </a:lvl4pPr>
            <a:lvl5pPr marL="2286000" lvl="4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/>
            </a:lvl5pPr>
            <a:lvl6pPr marL="2743200" lvl="5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sldNum" idx="12"/>
          </p:nvPr>
        </p:nvSpPr>
        <p:spPr>
          <a:xfrm>
            <a:off x="6000750" y="6540500"/>
            <a:ext cx="184200" cy="1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">
  <p:cSld name="Statemen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>
            <a:spLocks noGrp="1"/>
          </p:cNvSpPr>
          <p:nvPr>
            <p:ph type="body" idx="1"/>
          </p:nvPr>
        </p:nvSpPr>
        <p:spPr>
          <a:xfrm>
            <a:off x="603250" y="2460421"/>
            <a:ext cx="10985700" cy="19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rmAutofit/>
          </a:bodyPr>
          <a:lstStyle>
            <a:lvl1pPr marL="45720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8"/>
          <p:cNvSpPr txBox="1">
            <a:spLocks noGrp="1"/>
          </p:cNvSpPr>
          <p:nvPr>
            <p:ph type="sldNum" idx="12"/>
          </p:nvPr>
        </p:nvSpPr>
        <p:spPr>
          <a:xfrm>
            <a:off x="6000750" y="6540500"/>
            <a:ext cx="184200" cy="1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Fact">
  <p:cSld name="Big Fac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 txBox="1">
            <a:spLocks noGrp="1"/>
          </p:cNvSpPr>
          <p:nvPr>
            <p:ph type="body" idx="1"/>
          </p:nvPr>
        </p:nvSpPr>
        <p:spPr>
          <a:xfrm>
            <a:off x="603250" y="537963"/>
            <a:ext cx="109857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normAutofit/>
          </a:bodyPr>
          <a:lstStyle>
            <a:lvl1pPr marL="45720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0"/>
              <a:buFont typeface="Helvetica Neue"/>
              <a:buNone/>
              <a:defRPr sz="12500" b="1"/>
            </a:lvl1pPr>
            <a:lvl2pPr marL="914400" lvl="1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0"/>
              <a:buFont typeface="Helvetica Neue"/>
              <a:buNone/>
              <a:defRPr sz="12500" b="1"/>
            </a:lvl2pPr>
            <a:lvl3pPr marL="1371600" lvl="2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0"/>
              <a:buFont typeface="Helvetica Neue"/>
              <a:buNone/>
              <a:defRPr sz="12500" b="1"/>
            </a:lvl3pPr>
            <a:lvl4pPr marL="1828800" lvl="3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0"/>
              <a:buFont typeface="Helvetica Neue"/>
              <a:buNone/>
              <a:defRPr sz="12500" b="1"/>
            </a:lvl4pPr>
            <a:lvl5pPr marL="2286000" lvl="4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0"/>
              <a:buFont typeface="Helvetica Neue"/>
              <a:buNone/>
              <a:defRPr sz="12500" b="1"/>
            </a:lvl5pPr>
            <a:lvl6pPr marL="2743200" lvl="5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9"/>
          <p:cNvSpPr txBox="1">
            <a:spLocks noGrp="1"/>
          </p:cNvSpPr>
          <p:nvPr>
            <p:ph type="body" idx="2"/>
          </p:nvPr>
        </p:nvSpPr>
        <p:spPr>
          <a:xfrm>
            <a:off x="603250" y="4131090"/>
            <a:ext cx="10985700" cy="4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 b="1"/>
            </a:lvl1pPr>
            <a:lvl2pPr marL="914400" lvl="1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2pPr>
            <a:lvl3pPr marL="1371600" lvl="2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4pPr>
            <a:lvl5pPr marL="2286000" lvl="4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9"/>
          <p:cNvSpPr txBox="1">
            <a:spLocks noGrp="1"/>
          </p:cNvSpPr>
          <p:nvPr>
            <p:ph type="sldNum" idx="12"/>
          </p:nvPr>
        </p:nvSpPr>
        <p:spPr>
          <a:xfrm>
            <a:off x="6000750" y="6540500"/>
            <a:ext cx="184200" cy="1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 txBox="1">
            <a:spLocks noGrp="1"/>
          </p:cNvSpPr>
          <p:nvPr>
            <p:ph type="body" idx="1"/>
          </p:nvPr>
        </p:nvSpPr>
        <p:spPr>
          <a:xfrm>
            <a:off x="1215013" y="5337727"/>
            <a:ext cx="101001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1"/>
            </a:lvl1pPr>
            <a:lvl2pPr marL="914400" lvl="1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2pPr>
            <a:lvl3pPr marL="1371600" lvl="2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4pPr>
            <a:lvl5pPr marL="2286000" lvl="4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30"/>
          <p:cNvSpPr txBox="1">
            <a:spLocks noGrp="1"/>
          </p:cNvSpPr>
          <p:nvPr>
            <p:ph type="body" idx="2"/>
          </p:nvPr>
        </p:nvSpPr>
        <p:spPr>
          <a:xfrm>
            <a:off x="876962" y="2469930"/>
            <a:ext cx="10438200" cy="19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43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43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43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43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43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30"/>
          <p:cNvSpPr txBox="1">
            <a:spLocks noGrp="1"/>
          </p:cNvSpPr>
          <p:nvPr>
            <p:ph type="sldNum" idx="12"/>
          </p:nvPr>
        </p:nvSpPr>
        <p:spPr>
          <a:xfrm>
            <a:off x="6000750" y="6540500"/>
            <a:ext cx="184200" cy="1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1"/>
          <p:cNvSpPr>
            <a:spLocks noGrp="1"/>
          </p:cNvSpPr>
          <p:nvPr>
            <p:ph type="pic" idx="2"/>
          </p:nvPr>
        </p:nvSpPr>
        <p:spPr>
          <a:xfrm>
            <a:off x="7880350" y="508000"/>
            <a:ext cx="3719400" cy="297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31"/>
          <p:cNvSpPr>
            <a:spLocks noGrp="1"/>
          </p:cNvSpPr>
          <p:nvPr>
            <p:ph type="pic" idx="3"/>
          </p:nvPr>
        </p:nvSpPr>
        <p:spPr>
          <a:xfrm>
            <a:off x="6750050" y="1989138"/>
            <a:ext cx="5219700" cy="6075000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31"/>
          <p:cNvSpPr>
            <a:spLocks noGrp="1"/>
          </p:cNvSpPr>
          <p:nvPr>
            <p:ph type="pic" idx="4"/>
          </p:nvPr>
        </p:nvSpPr>
        <p:spPr>
          <a:xfrm>
            <a:off x="-69850" y="247650"/>
            <a:ext cx="8305800" cy="62295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31"/>
          <p:cNvSpPr txBox="1">
            <a:spLocks noGrp="1"/>
          </p:cNvSpPr>
          <p:nvPr>
            <p:ph type="sldNum" idx="12"/>
          </p:nvPr>
        </p:nvSpPr>
        <p:spPr>
          <a:xfrm>
            <a:off x="6000750" y="6540500"/>
            <a:ext cx="184200" cy="1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">
  <p:cSld name="Title &amp; Phot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>
            <a:spLocks noGrp="1"/>
          </p:cNvSpPr>
          <p:nvPr>
            <p:ph type="pic" idx="2"/>
          </p:nvPr>
        </p:nvSpPr>
        <p:spPr>
          <a:xfrm>
            <a:off x="-577850" y="-647700"/>
            <a:ext cx="13373099" cy="800940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03250" y="3562350"/>
            <a:ext cx="109857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03845" y="553069"/>
            <a:ext cx="109845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1"/>
            </a:lvl1pPr>
            <a:lvl2pPr marL="914400" lvl="1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3"/>
          </p:nvPr>
        </p:nvSpPr>
        <p:spPr>
          <a:xfrm>
            <a:off x="603250" y="5804955"/>
            <a:ext cx="1098570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 b="1"/>
            </a:lvl5pPr>
            <a:lvl6pPr marL="2743200" lvl="5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000750" y="6540500"/>
            <a:ext cx="184200" cy="1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2"/>
          <p:cNvSpPr>
            <a:spLocks noGrp="1"/>
          </p:cNvSpPr>
          <p:nvPr>
            <p:ph type="pic" idx="2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32"/>
          <p:cNvSpPr txBox="1">
            <a:spLocks noGrp="1"/>
          </p:cNvSpPr>
          <p:nvPr>
            <p:ph type="sldNum" idx="12"/>
          </p:nvPr>
        </p:nvSpPr>
        <p:spPr>
          <a:xfrm>
            <a:off x="6000750" y="6540500"/>
            <a:ext cx="184200" cy="1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 Alt">
  <p:cSld name="Title &amp; Photo Al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pic" idx="2"/>
          </p:nvPr>
        </p:nvSpPr>
        <p:spPr>
          <a:xfrm>
            <a:off x="5486400" y="-101600"/>
            <a:ext cx="6072600" cy="7067700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03250" y="635000"/>
            <a:ext cx="4889700" cy="29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03250" y="3530288"/>
            <a:ext cx="4889700" cy="26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 b="1"/>
            </a:lvl5pPr>
            <a:lvl6pPr marL="2743200" lvl="5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6000750" y="6542616"/>
            <a:ext cx="184200" cy="1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7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603250" y="1186481"/>
            <a:ext cx="10985700" cy="4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 b="1"/>
            </a:lvl1pPr>
            <a:lvl2pPr marL="914400" lvl="1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603250" y="2124252"/>
            <a:ext cx="10985700" cy="41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marL="457200" lvl="0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1pPr>
            <a:lvl2pPr marL="914400" lvl="1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6000750" y="6540500"/>
            <a:ext cx="184200" cy="1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603250" y="2124252"/>
            <a:ext cx="10985700" cy="41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marL="457200" lvl="0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1pPr>
            <a:lvl2pPr marL="914400" lvl="1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6000750" y="6540500"/>
            <a:ext cx="184200" cy="1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603250" y="1186481"/>
            <a:ext cx="4889700" cy="4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 b="1"/>
            </a:lvl1pPr>
            <a:lvl2pPr marL="914400" lvl="1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603250" y="2124252"/>
            <a:ext cx="4889700" cy="41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marL="457200" lvl="0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1pPr>
            <a:lvl2pPr marL="914400" lvl="1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>
            <a:spLocks noGrp="1"/>
          </p:cNvSpPr>
          <p:nvPr>
            <p:ph type="pic" idx="3"/>
          </p:nvPr>
        </p:nvSpPr>
        <p:spPr>
          <a:xfrm>
            <a:off x="6096000" y="-203633"/>
            <a:ext cx="5458500" cy="72780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4889700" cy="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6000750" y="6540500"/>
            <a:ext cx="184200" cy="1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603248" y="2266950"/>
            <a:ext cx="109857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6000750" y="6542616"/>
            <a:ext cx="184200" cy="1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700" cy="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603250" y="1186481"/>
            <a:ext cx="10985700" cy="4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 b="1"/>
            </a:lvl1pPr>
            <a:lvl2pPr marL="914400" lvl="1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6000750" y="6540500"/>
            <a:ext cx="184200" cy="1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7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43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43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43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43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43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43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43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43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43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3250" y="2124252"/>
            <a:ext cx="10985700" cy="41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191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191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191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191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6000750" y="6540500"/>
            <a:ext cx="184200" cy="1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7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7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43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43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43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43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43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43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43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43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43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603250" y="2124252"/>
            <a:ext cx="10985700" cy="41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191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191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191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191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6000750" y="6540500"/>
            <a:ext cx="184200" cy="1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7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mailto:galiafil@mail.ru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ampus.56@mail.ru" TargetMode="External"/><Relationship Id="rId5" Type="http://schemas.openxmlformats.org/officeDocument/2006/relationships/hyperlink" Target="https://vk.com/public209140855" TargetMode="Externa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7.png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diagramData" Target="../diagrams/data2.xml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microsoft.com/office/2007/relationships/diagramDrawing" Target="../diagrams/drawing2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7.png"/><Relationship Id="rId10" Type="http://schemas.microsoft.com/office/2007/relationships/diagramDrawing" Target="../diagrams/drawing3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33" descr="Image"/>
          <p:cNvPicPr preferRelativeResize="0"/>
          <p:nvPr/>
        </p:nvPicPr>
        <p:blipFill rotWithShape="1">
          <a:blip r:embed="rId3">
            <a:alphaModFix/>
          </a:blip>
          <a:srcRect l="57079" b="11047"/>
          <a:stretch/>
        </p:blipFill>
        <p:spPr>
          <a:xfrm>
            <a:off x="1225" y="3852350"/>
            <a:ext cx="4051825" cy="300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33" descr="Image"/>
          <p:cNvPicPr preferRelativeResize="0"/>
          <p:nvPr/>
        </p:nvPicPr>
        <p:blipFill rotWithShape="1">
          <a:blip r:embed="rId4">
            <a:alphaModFix/>
          </a:blip>
          <a:srcRect r="41441"/>
          <a:stretch/>
        </p:blipFill>
        <p:spPr>
          <a:xfrm rot="10800000">
            <a:off x="400" y="1294450"/>
            <a:ext cx="4041525" cy="319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3" descr="Image"/>
          <p:cNvPicPr preferRelativeResize="0"/>
          <p:nvPr/>
        </p:nvPicPr>
        <p:blipFill rotWithShape="1">
          <a:blip r:embed="rId5">
            <a:alphaModFix/>
          </a:blip>
          <a:srcRect t="-11582" r="41595" b="34368"/>
          <a:stretch/>
        </p:blipFill>
        <p:spPr>
          <a:xfrm rot="10800000">
            <a:off x="-14023" y="-13326"/>
            <a:ext cx="4051823" cy="222897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3"/>
          <p:cNvSpPr txBox="1"/>
          <p:nvPr/>
        </p:nvSpPr>
        <p:spPr>
          <a:xfrm>
            <a:off x="518388" y="2291838"/>
            <a:ext cx="4420200" cy="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anrope"/>
              <a:buNone/>
            </a:pPr>
            <a:endParaRPr sz="700" i="0" u="none" strike="noStrike" cap="none">
              <a:solidFill>
                <a:srgbClr val="0000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51" name="Google Shape;151;p33"/>
          <p:cNvSpPr txBox="1"/>
          <p:nvPr/>
        </p:nvSpPr>
        <p:spPr>
          <a:xfrm>
            <a:off x="4259274" y="1514306"/>
            <a:ext cx="7440300" cy="226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lvl="0"/>
            <a:r>
              <a:rPr lang="ru-RU" sz="3600" b="1" dirty="0"/>
              <a:t>Детская игра – как универсальный инструмент воспитания и обучения в условиях современного </a:t>
            </a:r>
            <a:r>
              <a:rPr lang="ru-RU" sz="3600" b="1" dirty="0" smtClean="0"/>
              <a:t>ДОУ</a:t>
            </a:r>
            <a:endParaRPr lang="ru-RU" sz="3600" b="1" dirty="0"/>
          </a:p>
        </p:txBody>
      </p:sp>
      <p:pic>
        <p:nvPicPr>
          <p:cNvPr id="152" name="Google Shape;152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47050" y="160422"/>
            <a:ext cx="2692549" cy="74356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3"/>
          <p:cNvSpPr txBox="1"/>
          <p:nvPr/>
        </p:nvSpPr>
        <p:spPr>
          <a:xfrm>
            <a:off x="4037800" y="238025"/>
            <a:ext cx="5309100" cy="666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151515"/>
                </a:solidFill>
                <a:latin typeface="Manrope"/>
                <a:ea typeface="Manrope"/>
                <a:cs typeface="Manrope"/>
                <a:sym typeface="Manrope"/>
              </a:rPr>
              <a:t>Р</a:t>
            </a:r>
            <a:r>
              <a:rPr lang="ru-RU" sz="2000" dirty="0" smtClean="0">
                <a:solidFill>
                  <a:srgbClr val="151515"/>
                </a:solidFill>
                <a:latin typeface="Manrope"/>
                <a:ea typeface="Manrope"/>
                <a:cs typeface="Manrope"/>
                <a:sym typeface="Manrope"/>
              </a:rPr>
              <a:t>егиональная школа Университета детства в Оренбургской области</a:t>
            </a:r>
            <a:endParaRPr sz="2000" i="0" u="none" strike="noStrike" cap="none" dirty="0">
              <a:solidFill>
                <a:srgbClr val="151515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05350" y="5181600"/>
            <a:ext cx="7071520" cy="973805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Филипенко Галина Петровна, </a:t>
            </a:r>
          </a:p>
          <a:p>
            <a:pPr algn="r"/>
            <a:r>
              <a:rPr lang="ru-RU" dirty="0" smtClean="0"/>
              <a:t>учитель-логопед МДОАУ «Детский сад № 38 «Солнышко» комбинированного вида г.Орска Оренбургской области</a:t>
            </a:r>
            <a:endParaRPr lang="ru-RU" dirty="0"/>
          </a:p>
        </p:txBody>
      </p:sp>
      <p:pic>
        <p:nvPicPr>
          <p:cNvPr id="12" name="Рисунок 11" descr="C:\Users\Admin\Downloads\4 (3).jpg"/>
          <p:cNvPicPr/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4" t="25416" r="25596" b="19618"/>
          <a:stretch/>
        </p:blipFill>
        <p:spPr bwMode="auto">
          <a:xfrm>
            <a:off x="10591799" y="1200022"/>
            <a:ext cx="1447800" cy="18427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7"/>
          <p:cNvSpPr txBox="1"/>
          <p:nvPr/>
        </p:nvSpPr>
        <p:spPr>
          <a:xfrm>
            <a:off x="1422474" y="1637933"/>
            <a:ext cx="8663100" cy="75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u="none" strike="noStrike" cap="none" dirty="0" smtClean="0">
                <a:solidFill>
                  <a:srgbClr val="FF6600"/>
                </a:solidFill>
                <a:latin typeface="Manrope"/>
                <a:ea typeface="Manrope"/>
                <a:cs typeface="Manrope"/>
                <a:sym typeface="Manrope"/>
              </a:rPr>
              <a:t>Благодарю за внимание!</a:t>
            </a:r>
            <a:endParaRPr sz="4000" b="1" i="0" u="none" strike="noStrike" cap="none" dirty="0">
              <a:solidFill>
                <a:srgbClr val="FF66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192" name="Google Shape;192;p37" descr="Image"/>
          <p:cNvPicPr preferRelativeResize="0"/>
          <p:nvPr/>
        </p:nvPicPr>
        <p:blipFill rotWithShape="1">
          <a:blip r:embed="rId3">
            <a:alphaModFix/>
          </a:blip>
          <a:srcRect t="79394"/>
          <a:stretch/>
        </p:blipFill>
        <p:spPr>
          <a:xfrm>
            <a:off x="0" y="0"/>
            <a:ext cx="12192000" cy="1413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7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1405" y="461679"/>
            <a:ext cx="533140" cy="44626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7"/>
          <p:cNvSpPr txBox="1"/>
          <p:nvPr/>
        </p:nvSpPr>
        <p:spPr>
          <a:xfrm>
            <a:off x="2469469" y="3086541"/>
            <a:ext cx="7065056" cy="179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404040"/>
                </a:solidFill>
                <a:latin typeface="Manrope"/>
                <a:ea typeface="Manrope"/>
                <a:cs typeface="Manrope"/>
                <a:sym typeface="Manrope"/>
              </a:rPr>
              <a:t>Контакты: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404040"/>
                </a:solidFill>
                <a:latin typeface="Manrope"/>
                <a:ea typeface="Manrope SemiBold"/>
                <a:cs typeface="Manrope SemiBold"/>
                <a:sym typeface="Manrope"/>
              </a:rPr>
              <a:t>Филипенко Галина Петровна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444444"/>
                </a:solidFill>
                <a:latin typeface="Manrope SemiBold"/>
                <a:ea typeface="Manrope SemiBold"/>
                <a:cs typeface="Manrope SemiBold"/>
                <a:sym typeface="Manrope SemiBold"/>
                <a:hlinkClick r:id="rId5"/>
              </a:rPr>
              <a:t>galiafil@mail.ru</a:t>
            </a:r>
            <a:r>
              <a:rPr lang="en-US" sz="3200" dirty="0" smtClean="0">
                <a:solidFill>
                  <a:srgbClr val="444444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 </a:t>
            </a:r>
            <a:endParaRPr sz="3200" dirty="0">
              <a:solidFill>
                <a:srgbClr val="444444"/>
              </a:solidFill>
              <a:latin typeface="Manrope SemiBold"/>
              <a:ea typeface="Manrope SemiBold"/>
              <a:cs typeface="Manrope SemiBold"/>
              <a:sym typeface="Manrope SemiBold"/>
            </a:endParaRPr>
          </a:p>
        </p:txBody>
      </p:sp>
      <p:pic>
        <p:nvPicPr>
          <p:cNvPr id="195" name="Google Shape;195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" y="6038245"/>
            <a:ext cx="2692549" cy="743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7"/>
          <p:cNvSpPr txBox="1"/>
          <p:nvPr/>
        </p:nvSpPr>
        <p:spPr>
          <a:xfrm>
            <a:off x="553070" y="1554089"/>
            <a:ext cx="4438030" cy="2033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 dirty="0" smtClean="0">
                <a:solidFill>
                  <a:srgbClr val="404040"/>
                </a:solidFill>
                <a:latin typeface="Manrope"/>
                <a:ea typeface="Manrope"/>
                <a:cs typeface="Manrope"/>
                <a:sym typeface="Manrope"/>
              </a:rPr>
              <a:t>Региональный кампус Университета детства в Оренбургской области «Кампус.56»</a:t>
            </a:r>
            <a:endParaRPr sz="2800" b="1" i="0" u="none" strike="noStrike" cap="none" dirty="0">
              <a:solidFill>
                <a:srgbClr val="333333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192" name="Google Shape;192;p37" descr="Image"/>
          <p:cNvPicPr preferRelativeResize="0"/>
          <p:nvPr/>
        </p:nvPicPr>
        <p:blipFill rotWithShape="1">
          <a:blip r:embed="rId3">
            <a:alphaModFix/>
          </a:blip>
          <a:srcRect t="79394"/>
          <a:stretch/>
        </p:blipFill>
        <p:spPr>
          <a:xfrm>
            <a:off x="0" y="0"/>
            <a:ext cx="12192000" cy="1413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7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1405" y="461679"/>
            <a:ext cx="533140" cy="44626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7"/>
          <p:cNvSpPr txBox="1"/>
          <p:nvPr/>
        </p:nvSpPr>
        <p:spPr>
          <a:xfrm>
            <a:off x="666031" y="4366619"/>
            <a:ext cx="4205435" cy="115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000" dirty="0">
                <a:solidFill>
                  <a:srgbClr val="444444"/>
                </a:solidFill>
                <a:latin typeface="Manrope SemiBold"/>
                <a:ea typeface="Manrope SemiBold"/>
                <a:cs typeface="Manrope SemiBold"/>
                <a:sym typeface="Manrope SemiBold"/>
                <a:hlinkClick r:id="rId5"/>
              </a:rPr>
              <a:t>https://</a:t>
            </a:r>
            <a:r>
              <a:rPr lang="en-US" sz="2000" dirty="0" smtClean="0">
                <a:solidFill>
                  <a:srgbClr val="444444"/>
                </a:solidFill>
                <a:latin typeface="Manrope SemiBold"/>
                <a:ea typeface="Manrope SemiBold"/>
                <a:cs typeface="Manrope SemiBold"/>
                <a:sym typeface="Manrope SemiBold"/>
                <a:hlinkClick r:id="rId5"/>
              </a:rPr>
              <a:t>vk.com/public209140855</a:t>
            </a:r>
            <a:endParaRPr lang="ru-RU" sz="2000" dirty="0" smtClean="0">
              <a:solidFill>
                <a:srgbClr val="444444"/>
              </a:solidFill>
              <a:latin typeface="Manrope SemiBold"/>
              <a:ea typeface="Manrope SemiBold"/>
              <a:cs typeface="Manrope SemiBold"/>
              <a:sym typeface="Manrope SemiBold"/>
            </a:endParaRPr>
          </a:p>
          <a:p>
            <a:pPr lvl="0">
              <a:lnSpc>
                <a:spcPct val="115000"/>
              </a:lnSpc>
            </a:pPr>
            <a:endParaRPr lang="ru-RU" sz="2000" dirty="0">
              <a:solidFill>
                <a:srgbClr val="444444"/>
              </a:solidFill>
              <a:latin typeface="Manrope SemiBold"/>
              <a:ea typeface="Manrope SemiBold"/>
              <a:cs typeface="Manrope SemiBold"/>
              <a:sym typeface="Manrope SemiBold"/>
            </a:endParaRPr>
          </a:p>
          <a:p>
            <a:pPr lvl="0">
              <a:lnSpc>
                <a:spcPct val="115000"/>
              </a:lnSpc>
            </a:pPr>
            <a:r>
              <a:rPr lang="en-US" sz="2000" dirty="0" smtClean="0">
                <a:hlinkClick r:id="rId6"/>
              </a:rPr>
              <a:t>kampus.56@mail.ru</a:t>
            </a:r>
            <a:r>
              <a:rPr lang="ru-RU" sz="2000" dirty="0" smtClean="0"/>
              <a:t> </a:t>
            </a:r>
            <a:endParaRPr sz="2000" dirty="0">
              <a:solidFill>
                <a:srgbClr val="444444"/>
              </a:solidFill>
              <a:latin typeface="Manrope SemiBold"/>
              <a:ea typeface="Manrope SemiBold"/>
              <a:cs typeface="Manrope SemiBold"/>
              <a:sym typeface="Manrope SemiBold"/>
            </a:endParaRPr>
          </a:p>
        </p:txBody>
      </p:sp>
      <p:pic>
        <p:nvPicPr>
          <p:cNvPr id="195" name="Google Shape;195;p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200" y="6038245"/>
            <a:ext cx="2692549" cy="743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1" t="25086" r="53339" b="24173"/>
          <a:stretch/>
        </p:blipFill>
        <p:spPr bwMode="auto">
          <a:xfrm>
            <a:off x="5191126" y="1644643"/>
            <a:ext cx="6443662" cy="47847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6751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4"/>
          <p:cNvSpPr txBox="1">
            <a:spLocks noGrp="1"/>
          </p:cNvSpPr>
          <p:nvPr>
            <p:ph type="sldNum" idx="12"/>
          </p:nvPr>
        </p:nvSpPr>
        <p:spPr>
          <a:xfrm>
            <a:off x="6000750" y="6540500"/>
            <a:ext cx="184200" cy="189900"/>
          </a:xfrm>
          <a:prstGeom prst="rect">
            <a:avLst/>
          </a:prstGeom>
        </p:spPr>
        <p:txBody>
          <a:bodyPr spcFirstLastPara="1" wrap="square" lIns="25400" tIns="25400" rIns="25400" bIns="2540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  <p:pic>
        <p:nvPicPr>
          <p:cNvPr id="160" name="Google Shape;16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47050" y="160422"/>
            <a:ext cx="2692549" cy="74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4" descr="Image"/>
          <p:cNvPicPr preferRelativeResize="0"/>
          <p:nvPr/>
        </p:nvPicPr>
        <p:blipFill rotWithShape="1">
          <a:blip r:embed="rId4">
            <a:alphaModFix/>
          </a:blip>
          <a:srcRect l="86192" t="1224"/>
          <a:stretch/>
        </p:blipFill>
        <p:spPr>
          <a:xfrm>
            <a:off x="0" y="0"/>
            <a:ext cx="1433025" cy="581030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4"/>
          <p:cNvSpPr txBox="1"/>
          <p:nvPr/>
        </p:nvSpPr>
        <p:spPr>
          <a:xfrm>
            <a:off x="1742598" y="413209"/>
            <a:ext cx="6768600" cy="103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lvl="0">
              <a:lnSpc>
                <a:spcPct val="80000"/>
              </a:lnSpc>
              <a:buClr>
                <a:srgbClr val="1A1A1A"/>
              </a:buClr>
              <a:buSzPts val="5000"/>
            </a:pPr>
            <a:r>
              <a:rPr lang="ru-RU" sz="4000" b="1" i="1" dirty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</a:rPr>
              <a:t>Концепция </a:t>
            </a:r>
            <a:r>
              <a:rPr lang="ru-RU" sz="4000" b="1" i="1" dirty="0">
                <a:solidFill>
                  <a:schemeClr val="accent5">
                    <a:lumMod val="50000"/>
                  </a:schemeClr>
                </a:solidFill>
              </a:rPr>
              <a:t>дошкольного воспитания</a:t>
            </a: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  <a:endParaRPr sz="400" b="1" i="0" u="none" strike="noStrike" cap="none" dirty="0">
              <a:solidFill>
                <a:schemeClr val="accent5">
                  <a:lumMod val="50000"/>
                </a:schemeClr>
              </a:solidFill>
              <a:sym typeface="Arial"/>
            </a:endParaRPr>
          </a:p>
        </p:txBody>
      </p:sp>
      <p:pic>
        <p:nvPicPr>
          <p:cNvPr id="163" name="Google Shape;163;p34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3644" y="399323"/>
            <a:ext cx="538231" cy="45393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4"/>
          <p:cNvSpPr txBox="1"/>
          <p:nvPr/>
        </p:nvSpPr>
        <p:spPr>
          <a:xfrm>
            <a:off x="1742605" y="2045522"/>
            <a:ext cx="9885288" cy="306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lvl="0">
              <a:buClr>
                <a:srgbClr val="333333"/>
              </a:buClr>
              <a:buSzPts val="3200"/>
            </a:pPr>
            <a:r>
              <a:rPr lang="ru-RU" sz="2800" dirty="0"/>
              <a:t>И</a:t>
            </a:r>
            <a:r>
              <a:rPr lang="ru-RU" sz="2800" dirty="0" smtClean="0"/>
              <a:t>гра </a:t>
            </a:r>
            <a:r>
              <a:rPr lang="ru-RU" sz="2800" dirty="0"/>
              <a:t>– самоценная деятельность для дошкольника</a:t>
            </a:r>
            <a:r>
              <a:rPr lang="ru-RU" sz="2800" b="1" dirty="0"/>
              <a:t>,</a:t>
            </a:r>
            <a:r>
              <a:rPr lang="ru-RU" sz="2800" dirty="0"/>
              <a:t> обеспечивающая ему ощущение свободы, подвластности вещей, действий, отношений, позволяющая наиболее полно реализовать себя </a:t>
            </a:r>
            <a:r>
              <a:rPr lang="ru-RU" sz="2800" i="1" dirty="0"/>
              <a:t>«здесь и теперь»</a:t>
            </a:r>
            <a:r>
              <a:rPr lang="ru-RU" sz="2800" dirty="0"/>
              <a:t>, достичь состояния полного эмоционального комфорта, стать причастным к детскому обществу, построенному на свободном общении равных.</a:t>
            </a:r>
            <a:r>
              <a:rPr lang="ru-RU" sz="2800" b="1" dirty="0"/>
              <a:t> </a:t>
            </a:r>
            <a:endParaRPr sz="28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4"/>
          <p:cNvSpPr txBox="1">
            <a:spLocks noGrp="1"/>
          </p:cNvSpPr>
          <p:nvPr>
            <p:ph type="sldNum" idx="12"/>
          </p:nvPr>
        </p:nvSpPr>
        <p:spPr>
          <a:xfrm>
            <a:off x="6000750" y="6540500"/>
            <a:ext cx="184200" cy="189900"/>
          </a:xfrm>
          <a:prstGeom prst="rect">
            <a:avLst/>
          </a:prstGeom>
        </p:spPr>
        <p:txBody>
          <a:bodyPr spcFirstLastPara="1" wrap="square" lIns="25400" tIns="25400" rIns="25400" bIns="2540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  <p:pic>
        <p:nvPicPr>
          <p:cNvPr id="160" name="Google Shape;16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47050" y="160422"/>
            <a:ext cx="2692549" cy="74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4" descr="Image"/>
          <p:cNvPicPr preferRelativeResize="0"/>
          <p:nvPr/>
        </p:nvPicPr>
        <p:blipFill rotWithShape="1">
          <a:blip r:embed="rId4">
            <a:alphaModFix/>
          </a:blip>
          <a:srcRect l="86192" t="1224"/>
          <a:stretch/>
        </p:blipFill>
        <p:spPr>
          <a:xfrm>
            <a:off x="0" y="0"/>
            <a:ext cx="1433025" cy="581030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4"/>
          <p:cNvSpPr txBox="1"/>
          <p:nvPr/>
        </p:nvSpPr>
        <p:spPr>
          <a:xfrm>
            <a:off x="2005737" y="438572"/>
            <a:ext cx="6768600" cy="103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lvl="0">
              <a:lnSpc>
                <a:spcPct val="80000"/>
              </a:lnSpc>
              <a:buClr>
                <a:srgbClr val="1A1A1A"/>
              </a:buClr>
              <a:buSzPts val="5000"/>
            </a:pP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Американский психолог </a:t>
            </a:r>
            <a:r>
              <a:rPr lang="ru-RU" sz="4000" b="1" dirty="0" err="1">
                <a:solidFill>
                  <a:schemeClr val="accent5">
                    <a:lumMod val="50000"/>
                  </a:schemeClr>
                </a:solidFill>
              </a:rPr>
              <a:t>Джорж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5">
                    <a:lumMod val="50000"/>
                  </a:schemeClr>
                </a:solidFill>
              </a:rPr>
              <a:t>Мид</a:t>
            </a:r>
            <a:endParaRPr sz="400" b="1" i="0" u="none" strike="noStrike" cap="none" dirty="0">
              <a:solidFill>
                <a:schemeClr val="accent5">
                  <a:lumMod val="50000"/>
                </a:schemeClr>
              </a:solidFill>
              <a:sym typeface="Arial"/>
            </a:endParaRPr>
          </a:p>
        </p:txBody>
      </p:sp>
      <p:pic>
        <p:nvPicPr>
          <p:cNvPr id="163" name="Google Shape;163;p34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3644" y="399323"/>
            <a:ext cx="538231" cy="45393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50658819"/>
              </p:ext>
            </p:extLst>
          </p:nvPr>
        </p:nvGraphicFramePr>
        <p:xfrm>
          <a:off x="1229056" y="908146"/>
          <a:ext cx="10810543" cy="5773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092850" y="1474753"/>
            <a:ext cx="1364776" cy="1160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>
                    <a:lumMod val="50000"/>
                  </a:schemeClr>
                </a:solidFill>
              </a:rPr>
              <a:t>«Я»</a:t>
            </a:r>
            <a:endParaRPr lang="ru-RU" sz="44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632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5" descr="Image"/>
          <p:cNvPicPr preferRelativeResize="0"/>
          <p:nvPr/>
        </p:nvPicPr>
        <p:blipFill rotWithShape="1">
          <a:blip r:embed="rId3">
            <a:alphaModFix/>
          </a:blip>
          <a:srcRect r="38852" b="34180"/>
          <a:stretch/>
        </p:blipFill>
        <p:spPr>
          <a:xfrm rot="-5400000">
            <a:off x="7975512" y="1480662"/>
            <a:ext cx="5691401" cy="276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5"/>
          <p:cNvSpPr txBox="1"/>
          <p:nvPr/>
        </p:nvSpPr>
        <p:spPr>
          <a:xfrm>
            <a:off x="6327475" y="430034"/>
            <a:ext cx="4420200" cy="202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Manrope"/>
              <a:buNone/>
            </a:pPr>
            <a:r>
              <a:rPr lang="ru-RU" sz="3200" b="1" dirty="0" smtClean="0">
                <a:solidFill>
                  <a:srgbClr val="333333"/>
                </a:solidFill>
                <a:latin typeface="Manrope"/>
                <a:ea typeface="Manrope"/>
                <a:cs typeface="Manrope"/>
                <a:sym typeface="Manrope"/>
              </a:rPr>
              <a:t>Игра – источник новообразований дошкольного возраста:</a:t>
            </a:r>
            <a:endParaRPr sz="700" dirty="0"/>
          </a:p>
        </p:txBody>
      </p:sp>
      <p:pic>
        <p:nvPicPr>
          <p:cNvPr id="172" name="Google Shape;172;p35" descr="Image"/>
          <p:cNvPicPr preferRelativeResize="0"/>
          <p:nvPr/>
        </p:nvPicPr>
        <p:blipFill rotWithShape="1">
          <a:blip r:embed="rId4">
            <a:alphaModFix/>
          </a:blip>
          <a:srcRect t="71991" r="6208"/>
          <a:stretch/>
        </p:blipFill>
        <p:spPr>
          <a:xfrm rot="10800000">
            <a:off x="-1" y="5731501"/>
            <a:ext cx="10256301" cy="1126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5"/>
          <p:cNvSpPr txBox="1"/>
          <p:nvPr/>
        </p:nvSpPr>
        <p:spPr>
          <a:xfrm>
            <a:off x="5061411" y="2967396"/>
            <a:ext cx="5105239" cy="2013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Manrope"/>
                <a:ea typeface="Manrope"/>
                <a:cs typeface="Manrope"/>
                <a:sym typeface="Manrope"/>
              </a:rPr>
              <a:t>Произвольное поведение;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Manrope"/>
                <a:ea typeface="Manrope"/>
                <a:cs typeface="Manrope"/>
                <a:sym typeface="Manrope"/>
              </a:rPr>
              <a:t>Творческое воображение;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Manrope"/>
                <a:ea typeface="Manrope"/>
                <a:cs typeface="Manrope"/>
                <a:sym typeface="Manrope"/>
              </a:rPr>
              <a:t>Самосознание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Manrope"/>
              <a:buNone/>
            </a:pPr>
            <a:endParaRPr sz="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35" descr="Image"/>
          <p:cNvPicPr preferRelativeResize="0"/>
          <p:nvPr/>
        </p:nvPicPr>
        <p:blipFill rotWithShape="1">
          <a:blip r:embed="rId5">
            <a:alphaModFix/>
          </a:blip>
          <a:srcRect r="77041" b="64117"/>
          <a:stretch/>
        </p:blipFill>
        <p:spPr>
          <a:xfrm>
            <a:off x="10260000" y="5695481"/>
            <a:ext cx="1941451" cy="115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5" descr="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1405" y="6100479"/>
            <a:ext cx="533140" cy="44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https://medaboutme.ru/upload/iblock/fcf/deti_i_ikh_vernye_pomoshchniki_igrushki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7" r="18133"/>
          <a:stretch/>
        </p:blipFill>
        <p:spPr bwMode="auto">
          <a:xfrm>
            <a:off x="724355" y="629885"/>
            <a:ext cx="4149345" cy="467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6" descr="Image"/>
          <p:cNvPicPr preferRelativeResize="0"/>
          <p:nvPr/>
        </p:nvPicPr>
        <p:blipFill rotWithShape="1">
          <a:blip r:embed="rId3">
            <a:alphaModFix/>
          </a:blip>
          <a:srcRect l="6524" t="31721"/>
          <a:stretch/>
        </p:blipFill>
        <p:spPr>
          <a:xfrm>
            <a:off x="-14075" y="0"/>
            <a:ext cx="5896250" cy="197107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6"/>
          <p:cNvSpPr txBox="1"/>
          <p:nvPr/>
        </p:nvSpPr>
        <p:spPr>
          <a:xfrm>
            <a:off x="589428" y="164979"/>
            <a:ext cx="5292748" cy="1713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Manrope"/>
              <a:buNone/>
            </a:pPr>
            <a:r>
              <a:rPr lang="ru-RU" sz="3600" b="1" i="0" u="none" strike="noStrike" cap="none" dirty="0" smtClean="0">
                <a:solidFill>
                  <a:schemeClr val="tx1">
                    <a:lumMod val="50000"/>
                  </a:schemeClr>
                </a:solidFill>
                <a:latin typeface="Manrope"/>
                <a:ea typeface="Manrope"/>
                <a:cs typeface="Manrope"/>
                <a:sym typeface="Manrope"/>
              </a:rPr>
              <a:t>Компоненты социального опыта дошкольников:</a:t>
            </a:r>
            <a:endParaRPr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84" name="Google Shape;184;p36" descr="Image"/>
          <p:cNvPicPr preferRelativeResize="0"/>
          <p:nvPr/>
        </p:nvPicPr>
        <p:blipFill rotWithShape="1">
          <a:blip r:embed="rId4">
            <a:alphaModFix/>
          </a:blip>
          <a:srcRect t="56924" r="68985"/>
          <a:stretch/>
        </p:blipFill>
        <p:spPr>
          <a:xfrm>
            <a:off x="10235725" y="22400"/>
            <a:ext cx="1956276" cy="99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" y="6038245"/>
            <a:ext cx="2692549" cy="74356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88585682"/>
              </p:ext>
            </p:extLst>
          </p:nvPr>
        </p:nvGraphicFramePr>
        <p:xfrm>
          <a:off x="53614" y="2043248"/>
          <a:ext cx="5760872" cy="4391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050" name="Picture 2" descr="https://pdnr.ru/poisk-ruru/baza22/12862614668134.files/image00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714" y="1533525"/>
            <a:ext cx="5811773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8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643" y="537550"/>
            <a:ext cx="10280718" cy="578290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8"/>
          <p:cNvSpPr txBox="1"/>
          <p:nvPr/>
        </p:nvSpPr>
        <p:spPr>
          <a:xfrm>
            <a:off x="1320871" y="1940170"/>
            <a:ext cx="4508559" cy="282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Manrope"/>
              <a:buNone/>
            </a:pPr>
            <a:r>
              <a:rPr lang="ru-RU" sz="4000" b="1" dirty="0" smtClean="0">
                <a:solidFill>
                  <a:schemeClr val="tx1">
                    <a:lumMod val="50000"/>
                  </a:schemeClr>
                </a:solidFill>
                <a:latin typeface="Manrope"/>
                <a:ea typeface="Manrope"/>
                <a:cs typeface="Manrope"/>
                <a:sym typeface="Manrope"/>
              </a:rPr>
              <a:t>Уход игры из дошкольного детства</a:t>
            </a:r>
            <a:endParaRPr sz="4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2" name="Google Shape;202;p38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9430" y="5577477"/>
            <a:ext cx="533140" cy="4462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01;p38"/>
          <p:cNvSpPr txBox="1"/>
          <p:nvPr/>
        </p:nvSpPr>
        <p:spPr>
          <a:xfrm>
            <a:off x="6283295" y="1864471"/>
            <a:ext cx="4508559" cy="31290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Наша задача – вернуть игру в жизнь дошкольных организаций. </a:t>
            </a:r>
          </a:p>
        </p:txBody>
      </p:sp>
      <p:sp>
        <p:nvSpPr>
          <p:cNvPr id="2" name="Штриховая стрелка вправо 1"/>
          <p:cNvSpPr/>
          <p:nvPr/>
        </p:nvSpPr>
        <p:spPr>
          <a:xfrm>
            <a:off x="5513696" y="3138985"/>
            <a:ext cx="1460310" cy="928048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4"/>
          <p:cNvSpPr txBox="1">
            <a:spLocks noGrp="1"/>
          </p:cNvSpPr>
          <p:nvPr>
            <p:ph type="sldNum" idx="12"/>
          </p:nvPr>
        </p:nvSpPr>
        <p:spPr>
          <a:xfrm>
            <a:off x="6000750" y="6540500"/>
            <a:ext cx="184200" cy="189900"/>
          </a:xfrm>
          <a:prstGeom prst="rect">
            <a:avLst/>
          </a:prstGeom>
        </p:spPr>
        <p:txBody>
          <a:bodyPr spcFirstLastPara="1" wrap="square" lIns="25400" tIns="25400" rIns="25400" bIns="2540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  <p:pic>
        <p:nvPicPr>
          <p:cNvPr id="160" name="Google Shape;16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47050" y="160422"/>
            <a:ext cx="2692549" cy="74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4" descr="Image"/>
          <p:cNvPicPr preferRelativeResize="0"/>
          <p:nvPr/>
        </p:nvPicPr>
        <p:blipFill rotWithShape="1">
          <a:blip r:embed="rId4">
            <a:alphaModFix/>
          </a:blip>
          <a:srcRect l="86192" t="1224"/>
          <a:stretch/>
        </p:blipFill>
        <p:spPr>
          <a:xfrm>
            <a:off x="0" y="0"/>
            <a:ext cx="1433025" cy="581030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4"/>
          <p:cNvSpPr txBox="1"/>
          <p:nvPr/>
        </p:nvSpPr>
        <p:spPr>
          <a:xfrm>
            <a:off x="1529487" y="834580"/>
            <a:ext cx="6768600" cy="4975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lvl="0">
              <a:buClr>
                <a:srgbClr val="1A1A1A"/>
              </a:buClr>
              <a:buSzPts val="5000"/>
            </a:pPr>
            <a:r>
              <a:rPr lang="ru-RU" sz="4000" b="1" dirty="0">
                <a:solidFill>
                  <a:srgbClr val="FF6600"/>
                </a:solidFill>
              </a:rPr>
              <a:t>Игра является для педагогов универсальным инструментом для интеграции широкого спектра разных видов деятельности и линий развития детей </a:t>
            </a:r>
            <a:endParaRPr sz="400" b="1" i="0" u="none" strike="noStrike" cap="none" dirty="0">
              <a:solidFill>
                <a:srgbClr val="FF6600"/>
              </a:solidFill>
              <a:sym typeface="Arial"/>
            </a:endParaRPr>
          </a:p>
        </p:txBody>
      </p:sp>
      <p:pic>
        <p:nvPicPr>
          <p:cNvPr id="163" name="Google Shape;163;p34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3644" y="399323"/>
            <a:ext cx="538231" cy="45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s://e-w-e.ru/wp-content/uploads/2017/11/kompleksnoe-soprovozhdenie-detey-s-narusheniem-sluha-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1890783"/>
            <a:ext cx="4004964" cy="284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318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4"/>
          <p:cNvSpPr txBox="1">
            <a:spLocks noGrp="1"/>
          </p:cNvSpPr>
          <p:nvPr>
            <p:ph type="sldNum" idx="12"/>
          </p:nvPr>
        </p:nvSpPr>
        <p:spPr>
          <a:xfrm>
            <a:off x="6000750" y="6540500"/>
            <a:ext cx="184200" cy="189900"/>
          </a:xfrm>
          <a:prstGeom prst="rect">
            <a:avLst/>
          </a:prstGeom>
        </p:spPr>
        <p:txBody>
          <a:bodyPr spcFirstLastPara="1" wrap="square" lIns="25400" tIns="25400" rIns="25400" bIns="2540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  <p:pic>
        <p:nvPicPr>
          <p:cNvPr id="160" name="Google Shape;16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47050" y="160422"/>
            <a:ext cx="2692549" cy="74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4" descr="Image"/>
          <p:cNvPicPr preferRelativeResize="0"/>
          <p:nvPr/>
        </p:nvPicPr>
        <p:blipFill rotWithShape="1">
          <a:blip r:embed="rId4">
            <a:alphaModFix/>
          </a:blip>
          <a:srcRect l="86192" t="1224"/>
          <a:stretch/>
        </p:blipFill>
        <p:spPr>
          <a:xfrm>
            <a:off x="0" y="0"/>
            <a:ext cx="1433025" cy="581030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4"/>
          <p:cNvSpPr txBox="1"/>
          <p:nvPr/>
        </p:nvSpPr>
        <p:spPr>
          <a:xfrm>
            <a:off x="1757358" y="2584748"/>
            <a:ext cx="5022860" cy="128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lvl="0">
              <a:buClr>
                <a:srgbClr val="1A1A1A"/>
              </a:buClr>
              <a:buSzPts val="5000"/>
            </a:pPr>
            <a:r>
              <a:rPr lang="ru-RU" sz="4000" b="1" dirty="0" smtClean="0">
                <a:solidFill>
                  <a:srgbClr val="FF6600"/>
                </a:solidFill>
              </a:rPr>
              <a:t>Игровые технологии</a:t>
            </a:r>
            <a:endParaRPr sz="400" b="1" i="0" u="none" strike="noStrike" cap="none" dirty="0">
              <a:solidFill>
                <a:srgbClr val="FF6600"/>
              </a:solidFill>
              <a:sym typeface="Arial"/>
            </a:endParaRPr>
          </a:p>
        </p:txBody>
      </p:sp>
      <p:pic>
        <p:nvPicPr>
          <p:cNvPr id="163" name="Google Shape;163;p34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3644" y="399323"/>
            <a:ext cx="538231" cy="45393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58919030"/>
              </p:ext>
            </p:extLst>
          </p:nvPr>
        </p:nvGraphicFramePr>
        <p:xfrm>
          <a:off x="5283050" y="868000"/>
          <a:ext cx="653591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700654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4"/>
          <p:cNvSpPr txBox="1">
            <a:spLocks noGrp="1"/>
          </p:cNvSpPr>
          <p:nvPr>
            <p:ph type="sldNum" idx="12"/>
          </p:nvPr>
        </p:nvSpPr>
        <p:spPr>
          <a:xfrm>
            <a:off x="6000750" y="6540500"/>
            <a:ext cx="184200" cy="189900"/>
          </a:xfrm>
          <a:prstGeom prst="rect">
            <a:avLst/>
          </a:prstGeom>
        </p:spPr>
        <p:txBody>
          <a:bodyPr spcFirstLastPara="1" wrap="square" lIns="25400" tIns="25400" rIns="25400" bIns="2540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  <p:pic>
        <p:nvPicPr>
          <p:cNvPr id="160" name="Google Shape;16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47050" y="160422"/>
            <a:ext cx="2692549" cy="74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4" descr="Image"/>
          <p:cNvPicPr preferRelativeResize="0"/>
          <p:nvPr/>
        </p:nvPicPr>
        <p:blipFill rotWithShape="1">
          <a:blip r:embed="rId4">
            <a:alphaModFix/>
          </a:blip>
          <a:srcRect l="86192" t="1224"/>
          <a:stretch/>
        </p:blipFill>
        <p:spPr>
          <a:xfrm>
            <a:off x="0" y="0"/>
            <a:ext cx="1433025" cy="581030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4"/>
          <p:cNvSpPr txBox="1"/>
          <p:nvPr/>
        </p:nvSpPr>
        <p:spPr>
          <a:xfrm>
            <a:off x="1853337" y="1375073"/>
            <a:ext cx="6768600" cy="128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lvl="0">
              <a:buClr>
                <a:srgbClr val="1A1A1A"/>
              </a:buClr>
              <a:buSzPts val="5000"/>
            </a:pPr>
            <a:r>
              <a:rPr lang="ru-RU" sz="4000" b="1" dirty="0" smtClean="0">
                <a:solidFill>
                  <a:srgbClr val="FF6600"/>
                </a:solidFill>
              </a:rPr>
              <a:t>Важное условие – играть, пока детям интересно!</a:t>
            </a:r>
            <a:endParaRPr sz="400" b="1" i="0" u="none" strike="noStrike" cap="none" dirty="0">
              <a:solidFill>
                <a:srgbClr val="FF6600"/>
              </a:solidFill>
              <a:sym typeface="Arial"/>
            </a:endParaRPr>
          </a:p>
        </p:txBody>
      </p:sp>
      <p:pic>
        <p:nvPicPr>
          <p:cNvPr id="163" name="Google Shape;163;p34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3644" y="399323"/>
            <a:ext cx="538231" cy="45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https://kuda-spb.ru/uploads/66de34ba0bb5f6d9b1f94a06e0d872b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50" y="3142928"/>
            <a:ext cx="4714765" cy="313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235444"/>
      </p:ext>
    </p:extLst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169</Words>
  <Application>Microsoft Office PowerPoint</Application>
  <PresentationFormat>Широкоэкранный</PresentationFormat>
  <Paragraphs>49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Helvetica Neue</vt:lpstr>
      <vt:lpstr>Calibri</vt:lpstr>
      <vt:lpstr>Manrope</vt:lpstr>
      <vt:lpstr>Manrope SemiBold</vt:lpstr>
      <vt:lpstr>Arial</vt:lpstr>
      <vt:lpstr>21_BasicWhite</vt:lpstr>
      <vt:lpstr>21_BasicWhite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8</cp:revision>
  <dcterms:modified xsi:type="dcterms:W3CDTF">2021-12-08T18:37:00Z</dcterms:modified>
</cp:coreProperties>
</file>