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7" r:id="rId5"/>
    <p:sldId id="265" r:id="rId6"/>
    <p:sldId id="278" r:id="rId7"/>
    <p:sldId id="275" r:id="rId8"/>
    <p:sldId id="279" r:id="rId9"/>
    <p:sldId id="272" r:id="rId10"/>
    <p:sldId id="273" r:id="rId11"/>
    <p:sldId id="274" r:id="rId12"/>
    <p:sldId id="268" r:id="rId13"/>
    <p:sldId id="269" r:id="rId14"/>
    <p:sldId id="27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чук Куликов" initials="ЕК" lastIdx="1" clrIdx="0">
    <p:extLst>
      <p:ext uri="{19B8F6BF-5375-455C-9EA6-DF929625EA0E}">
        <p15:presenceInfo xmlns:p15="http://schemas.microsoft.com/office/powerpoint/2012/main" userId="12c07903fd7397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E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23EEC-B01D-4F29-9F1F-3D3D437F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1C5216-219E-4F58-AD8F-6BA5862E2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63661-F61A-4F5A-9E4E-03548BFA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197F9D-C684-4FEB-B294-1E634F46B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39890-9F51-4DB8-86DB-550785CD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8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1546A-79F6-40BE-BC09-738A6E20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04292B-F11F-477D-8BC2-167794B6E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1205C-6D18-4507-9CF4-3E5C3100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75E468-4BCE-40D4-A319-92D9E72B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72DFB-1D25-43EE-8E1E-DB34D8C3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5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50DA38-8DF8-4CE5-BD42-5E36D88F1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AADF2D-5FE2-4187-8218-FA005EEB1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BCDFCB-2FFD-4B7C-BE57-FEE85F50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2BC96-63E4-46E7-BE94-7D70F648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6EC241-B2C9-41CE-965C-DFC26F12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9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48FDF-0713-4AE6-AF2D-AFE2538F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91342-BB0F-4170-8E9C-9DAE996A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F2D46E-D367-49E0-A88C-0D8D4072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20E59-46CB-42E9-8BE0-470ABACF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F9D83-0E17-40D0-81DE-9DBB52A6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7C8A3-64C3-420C-9357-F6DB6C8C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1C0F37-C675-4426-B4FC-1BC207F6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0AF9B3-5C8D-4546-A0AD-CC4FA5FD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18072F-EB30-4705-9F65-A9F93DE84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370B86-2DF1-42C1-86E0-213C3D93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0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F532C-7C5B-49D9-A209-758F7748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809D8-4C71-4814-AB1C-4080AE537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F264E-A2C1-4142-ACC3-53D931E748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9F062C-89B7-4D41-A10F-5FBBD127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39065D-C962-411F-AA87-39312D8C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9496F7-4E48-4E26-A9F7-4F8FD3BF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8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B533C-C487-47A8-9BC0-ACF630185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C46BD-8928-4FCE-B441-90DCF99C6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A7AF8-ACDA-4B6F-B2E3-B47DE2149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1E95F4-90F8-49AF-83BC-33B4D37D5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75E4F4-9B2E-48FE-8E33-B493E07A3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267D35-8C6D-47CC-990E-DA451D1B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5152B1A-A354-4CFD-B691-659F0B76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9F5725-6783-4605-95FA-05156235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8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28952-7C31-4A6D-9023-E8F53474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58ECF9-2F23-417A-8746-04D34DD8A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C4C96A-60E7-41E3-8609-A6352B97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DD6F30-41D0-4D9B-A59E-9A8EB6EC6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9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7B5BEF-1551-4417-86F2-81D2B4D7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57FAC1-3A59-4F7D-8693-B1E9EDB0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372CDF-81CE-429A-B5EA-1B45C8B0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9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10AB6-6AC9-4AFB-B0FA-36C7F422B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2FA992-3C3A-47B3-8FFE-9041CA7D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B21EFF-EE31-4905-84AF-6A5EDF199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755E35-FB1D-47EC-B78B-81BD3F3D9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9905B-5371-4DF0-9893-849C3E60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067EF-D427-454F-AEA0-1032FF12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07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4FA7F-090C-432A-A838-6EAB01E0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28233F-7569-41CA-BEE5-0DAB581C4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8A0EBB-695C-4011-8A55-3CC23E7F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99A031-D074-4C1D-81DA-28A96791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D65CC3-F436-4597-A5D6-AC8F0687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ACBC68-5FC1-4E98-BA33-6D72B431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4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84D27B-FE17-46CA-983A-DBB1B98C7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3EA37-3B0D-40E1-890C-8F210E92E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8E47D-77A1-4C46-A7BC-3F81D3B01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13A7-F20D-4C73-BCFE-5061C015C9BD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C4D50-BB42-4853-A05F-2B48594B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12BD5F-252F-4A70-BFFC-4DF0475D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394D-D0FA-4F62-AAAE-4FFF87322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88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5D00-229F-40CD-BDC2-870A12B1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31561-574C-49E5-8EFC-FED57A1E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EFD6C671-4823-4A39-8371-BD052D87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86EDBB-F9ED-43BC-8158-EC36C12A508E}"/>
              </a:ext>
            </a:extLst>
          </p:cNvPr>
          <p:cNvSpPr txBox="1"/>
          <p:nvPr/>
        </p:nvSpPr>
        <p:spPr>
          <a:xfrm>
            <a:off x="2047009" y="1200527"/>
            <a:ext cx="613063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effectLst/>
                <a:latin typeface="Times New Roman" panose="02020603050405020304" pitchFamily="18" charset="0"/>
                <a:ea typeface="Tahoma" panose="020B0604030504040204" pitchFamily="34" charset="0"/>
              </a:rPr>
              <a:t>Использование здоровье сберегающих технологий в работе с детьми с ОВЗ</a:t>
            </a:r>
            <a:endParaRPr lang="en-US" sz="4400" dirty="0">
              <a:effectLst/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ea typeface="Tahoma" panose="020B0604030504040204" pitchFamily="34" charset="0"/>
            </a:endParaRP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Подготовила учитель-дефектолог МДОАУ №121</a:t>
            </a:r>
          </a:p>
          <a:p>
            <a:pPr algn="ctr"/>
            <a:r>
              <a:rPr lang="ru-RU" sz="1400" dirty="0"/>
              <a:t>Куликова Е.Р.</a:t>
            </a:r>
          </a:p>
        </p:txBody>
      </p:sp>
    </p:spTree>
    <p:extLst>
      <p:ext uri="{BB962C8B-B14F-4D97-AF65-F5344CB8AC3E}">
        <p14:creationId xmlns:p14="http://schemas.microsoft.com/office/powerpoint/2010/main" val="74411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53F33-4C5E-45B6-95B6-E1C53FF4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A67B3-764F-4AF6-BA13-B1427875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251F23F-064B-4F75-9303-FA1EC105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253A13-F349-4C9F-86AB-644AF6877818}"/>
              </a:ext>
            </a:extLst>
          </p:cNvPr>
          <p:cNvSpPr txBox="1"/>
          <p:nvPr/>
        </p:nvSpPr>
        <p:spPr>
          <a:xfrm>
            <a:off x="711200" y="681037"/>
            <a:ext cx="8884356" cy="535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применения камешков </a:t>
            </a:r>
            <a:r>
              <a:rPr lang="ru-RU" sz="20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Марблс</a:t>
            </a:r>
            <a:r>
              <a:rPr lang="ru-RU" sz="20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Развивать математические представления у детей.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Учить и закреплять понятия: цвет, величина, количество, форма.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Упражнять в ориентировке на плоскости и на листе бумаги.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Развивать глазомер, тактильные ощущения, эстетическое восприятие.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Развивать умение сравнивать, классифицировать, группировать.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Обогащать словарный запас, упражнять в употреблении предлогов, наречий, прилагательных, глаголов.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Совершенствовать лексико-грамматический строй речи.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Упражнять в звукобуквенном разборе слова, закреплять правильный образ буквы.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Развивать связную, фразовую речь.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Воспитывать интерес к творческому процессу ребенка.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Развивать мелкую моторику рук.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Развивать образное мышление, зрительное внимание, память.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Воспитывать самостоятельность и инициативность.</a:t>
            </a:r>
            <a:endParaRPr lang="ru-RU" sz="2000" dirty="0">
              <a:effectLst/>
              <a:latin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3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1CBCF-1BFE-481C-9E0E-E249F6B4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A53FF-7F0F-4422-9E2C-8A723E38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4EA6074B-0ECB-4630-A800-499158BB3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BB304-FE7B-494F-B88C-8652C801A4FA}"/>
              </a:ext>
            </a:extLst>
          </p:cNvPr>
          <p:cNvSpPr txBox="1"/>
          <p:nvPr/>
        </p:nvSpPr>
        <p:spPr>
          <a:xfrm>
            <a:off x="1851378" y="1016000"/>
            <a:ext cx="6697133" cy="3987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3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реализации технологии</a:t>
            </a:r>
            <a:endParaRPr lang="ru-RU" sz="3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задания ребенок 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выкладывает камешки в определенной последовательности, определенным способом или на указанное педагогом место по инструкции.</a:t>
            </a:r>
            <a:endParaRPr lang="ru-RU" sz="3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F5A8D-F45A-4A50-B89A-C51A8A2D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E718B-4995-4439-978A-A0A7DD78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72D2B82-4782-468C-9B94-83258A51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142874"/>
            <a:ext cx="11684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618B2-4DF1-458B-8F37-493F1D7B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142" y="1115642"/>
            <a:ext cx="3692525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E20F8-47C9-4C27-813F-698964F7DF95}"/>
              </a:ext>
            </a:extLst>
          </p:cNvPr>
          <p:cNvSpPr txBox="1"/>
          <p:nvPr/>
        </p:nvSpPr>
        <p:spPr>
          <a:xfrm>
            <a:off x="5249333" y="1278627"/>
            <a:ext cx="4391378" cy="1750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«Бусы» </a:t>
            </a:r>
            <a:endParaRPr lang="ru-RU" sz="24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выкладывает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сериационный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ряд при помощи камешков</a:t>
            </a:r>
            <a:endParaRPr lang="ru-RU" sz="24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C80C53-9662-4ECF-B836-7FF516B19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132" y="3785269"/>
            <a:ext cx="3772535" cy="2122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755F14-3AC9-4C2D-A456-590EA42D697D}"/>
              </a:ext>
            </a:extLst>
          </p:cNvPr>
          <p:cNvSpPr txBox="1"/>
          <p:nvPr/>
        </p:nvSpPr>
        <p:spPr>
          <a:xfrm>
            <a:off x="5249333" y="3779007"/>
            <a:ext cx="4786489" cy="238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«Называем овощи (фрукты, одежду и </a:t>
            </a:r>
            <a:r>
              <a:rPr lang="ru-RU" sz="22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перечисляет овощи (фрукты, одежду, игрушки, птиц, мебель и </a:t>
            </a:r>
            <a:r>
              <a:rPr lang="ru-RU" sz="22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За каждое название он кладет камешек на игровое поле.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C540C72-2CD0-4254-9AD8-5043AE00370C}"/>
              </a:ext>
            </a:extLst>
          </p:cNvPr>
          <p:cNvSpPr/>
          <p:nvPr/>
        </p:nvSpPr>
        <p:spPr>
          <a:xfrm>
            <a:off x="1061156" y="165082"/>
            <a:ext cx="9414933" cy="785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УПРАЖНЕНИЙ</a:t>
            </a:r>
          </a:p>
        </p:txBody>
      </p:sp>
    </p:spTree>
    <p:extLst>
      <p:ext uri="{BB962C8B-B14F-4D97-AF65-F5344CB8AC3E}">
        <p14:creationId xmlns:p14="http://schemas.microsoft.com/office/powerpoint/2010/main" val="314598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F5A8D-F45A-4A50-B89A-C51A8A2D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E718B-4995-4439-978A-A0A7DD78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72D2B82-4782-468C-9B94-83258A51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42875"/>
            <a:ext cx="11684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6CFBC2-382D-4531-8498-53FBF021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764" y="108439"/>
            <a:ext cx="3369169" cy="18951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A9BA1-2651-4267-AB42-2620EA939764}"/>
              </a:ext>
            </a:extLst>
          </p:cNvPr>
          <p:cNvSpPr txBox="1"/>
          <p:nvPr/>
        </p:nvSpPr>
        <p:spPr>
          <a:xfrm>
            <a:off x="4780843" y="2067511"/>
            <a:ext cx="4634089" cy="1612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«Виноград»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выкладывает определенное количество камешков на выбранную ветку винограда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26A9E4-B370-4BF6-BEDE-AAD69757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764" y="2350305"/>
            <a:ext cx="3369169" cy="189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031622-2961-4A07-8EA5-FABBFB21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763" y="4592171"/>
            <a:ext cx="3369169" cy="189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590B19-68BD-4BD9-A95B-71138176EF11}"/>
              </a:ext>
            </a:extLst>
          </p:cNvPr>
          <p:cNvSpPr txBox="1"/>
          <p:nvPr/>
        </p:nvSpPr>
        <p:spPr>
          <a:xfrm>
            <a:off x="4780843" y="365125"/>
            <a:ext cx="4419600" cy="1226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«Выложи цифру»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выкладывает предложенную цифру камешками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1DBDC4-510F-41F8-8571-A52C83F2DCE4}"/>
              </a:ext>
            </a:extLst>
          </p:cNvPr>
          <p:cNvSpPr txBox="1"/>
          <p:nvPr/>
        </p:nvSpPr>
        <p:spPr>
          <a:xfrm>
            <a:off x="4727221" y="4092707"/>
            <a:ext cx="4526844" cy="238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«Что такого цвета?»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2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достает из мешочка камешек и говорит, какой предмет может быть такого цвета. При этом правильно согласовывает прилагательное с существительным</a:t>
            </a:r>
            <a:endParaRPr lang="ru-RU" sz="2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27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FC39B-F159-43C0-89AB-78684C425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B09F1-DA90-4746-A34A-91EA737C8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23CE34AE-A306-4BCE-BCD8-783EBCB52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96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BE807-1E80-4435-8A29-D61D14C0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70" y="496761"/>
            <a:ext cx="11197166" cy="11939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7577D5-7635-4C3D-B0FD-46AE949D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0DFE282B-EE40-49AA-88B7-76C35714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142874"/>
            <a:ext cx="11684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Таит в себе опасность: поп-ит и симпл-димпл - Ошколе.РУ">
            <a:extLst>
              <a:ext uri="{FF2B5EF4-FFF2-40B4-BE49-F238E27FC236}">
                <a16:creationId xmlns:a16="http://schemas.microsoft.com/office/drawing/2014/main" id="{259CBE46-6584-4761-A439-E24D61469E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0" y="496761"/>
            <a:ext cx="4485452" cy="51251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5B5282A-0AA6-44A5-8674-B231F6782087}"/>
              </a:ext>
            </a:extLst>
          </p:cNvPr>
          <p:cNvSpPr/>
          <p:nvPr/>
        </p:nvSpPr>
        <p:spPr>
          <a:xfrm>
            <a:off x="3849511" y="1690688"/>
            <a:ext cx="6953956" cy="240453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ПОП-ИТ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F5A8D-F45A-4A50-B89A-C51A8A2D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E718B-4995-4439-978A-A0A7DD78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72D2B82-4782-468C-9B94-83258A51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Поп-ит — Википедия">
            <a:extLst>
              <a:ext uri="{FF2B5EF4-FFF2-40B4-BE49-F238E27FC236}">
                <a16:creationId xmlns:a16="http://schemas.microsoft.com/office/drawing/2014/main" id="{7509878A-E9E6-462D-8642-8B1A0330E86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0" y="531813"/>
            <a:ext cx="3389842" cy="36902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7A9B2F-FB39-4B0D-8731-C74A5F76258D}"/>
              </a:ext>
            </a:extLst>
          </p:cNvPr>
          <p:cNvSpPr txBox="1"/>
          <p:nvPr/>
        </p:nvSpPr>
        <p:spPr>
          <a:xfrm>
            <a:off x="3939822" y="259644"/>
            <a:ext cx="5881511" cy="5022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800"/>
              </a:spcAft>
            </a:pPr>
            <a:endParaRPr lang="ru-RU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Поп-</a:t>
            </a:r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силиконовая панель с разноцветными ячейками-шариками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Pop-it</a:t>
            </a:r>
            <a:r>
              <a:rPr lang="ru-RU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(поп-</a:t>
            </a:r>
            <a:r>
              <a:rPr lang="ru-RU" sz="40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</a:t>
            </a:r>
            <a:r>
              <a:rPr lang="ru-RU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дословно переводится как «лопни это».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314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F5A8D-F45A-4A50-B89A-C51A8A2D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E718B-4995-4439-978A-A0A7DD78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72D2B82-4782-468C-9B94-83258A51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142874"/>
            <a:ext cx="11684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84C4F2-770C-4D3E-A44F-B2F658B6CE93}"/>
              </a:ext>
            </a:extLst>
          </p:cNvPr>
          <p:cNvSpPr txBox="1"/>
          <p:nvPr/>
        </p:nvSpPr>
        <p:spPr>
          <a:xfrm>
            <a:off x="1185333" y="681037"/>
            <a:ext cx="7958667" cy="537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800"/>
              </a:spcAft>
            </a:pPr>
            <a:r>
              <a:rPr lang="ru-RU" sz="2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применения игрушки Поп-</a:t>
            </a:r>
            <a:r>
              <a:rPr lang="ru-RU" sz="22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</a:t>
            </a:r>
            <a:r>
              <a:rPr lang="ru-RU" sz="2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3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и развивать сенсорные способности у детей дошкольного возраста средствами дидактической игры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3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моторику рук, ловкость.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3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различать цвета, закреплять понятие об эталоне цвета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3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Обучать ориентации в пространстве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3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снимать эмоциональную напряженность, создавать положительный эмоциональный настрой.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3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Помогать в развитии памяти, внимания, воображения, мышления, логики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3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межполушарное взаимодействие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7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F5A8D-F45A-4A50-B89A-C51A8A2D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E718B-4995-4439-978A-A0A7DD78D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72D2B82-4782-468C-9B94-83258A51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78" y="142874"/>
            <a:ext cx="1168400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D494D-1626-4D5D-9C6C-29645E5E3E8A}"/>
              </a:ext>
            </a:extLst>
          </p:cNvPr>
          <p:cNvSpPr txBox="1"/>
          <p:nvPr/>
        </p:nvSpPr>
        <p:spPr>
          <a:xfrm>
            <a:off x="936978" y="936978"/>
            <a:ext cx="8207022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3000"/>
              </a:lnSpc>
              <a:spcAft>
                <a:spcPts val="800"/>
              </a:spcAft>
            </a:pPr>
            <a:r>
              <a:rPr lang="ru-RU" sz="32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реализации технологии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3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момент выполнения задания ребенок нажимает на ячейку-шарик. Как </a:t>
            </a:r>
            <a:r>
              <a:rPr lang="ru-RU" sz="32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продавили все пузырьки, переворачиваете другой стороной, начинаете заново. В ячейки можно помещать маленькие предметы (камешки, пуговицы, шарики) по заданию педагога.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2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1CBCF-1BFE-481C-9E0E-E249F6B4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A53FF-7F0F-4422-9E2C-8A723E38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BDF5AB87-FFFA-4363-BE8C-31303FE2E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48" y="-1321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82BEBE5A-CA32-452D-B419-98E6DA13D759}"/>
              </a:ext>
            </a:extLst>
          </p:cNvPr>
          <p:cNvSpPr/>
          <p:nvPr/>
        </p:nvSpPr>
        <p:spPr>
          <a:xfrm>
            <a:off x="508000" y="365125"/>
            <a:ext cx="9414933" cy="785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УПРАЖНЕНИЙ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6AE309-C7CB-45C5-A2BE-EA1F9443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548" y="1690688"/>
            <a:ext cx="2307697" cy="41016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B40CC5-18BF-4075-B2B7-CEEB0ACB22CD}"/>
              </a:ext>
            </a:extLst>
          </p:cNvPr>
          <p:cNvSpPr txBox="1"/>
          <p:nvPr/>
        </p:nvSpPr>
        <p:spPr>
          <a:xfrm>
            <a:off x="2901245" y="1690688"/>
            <a:ext cx="1933222" cy="4178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«Сажаем семена»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опускает «семена» (горох, фасоль, бусинки или шарики) в ячейку. Для захвата «семечки» можно предложить пинцет или маленькую ложечку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0E88B-0A3E-4FA1-A915-06F56313D4F5}"/>
              </a:ext>
            </a:extLst>
          </p:cNvPr>
          <p:cNvSpPr txBox="1"/>
          <p:nvPr/>
        </p:nvSpPr>
        <p:spPr>
          <a:xfrm>
            <a:off x="7544681" y="1690687"/>
            <a:ext cx="1772355" cy="354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solidFill>
                  <a:srgbClr val="09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«Кто больше?» - Называть по очереди слова, одновременно продавливая кружок </a:t>
            </a:r>
            <a:r>
              <a:rPr lang="ru-RU" i="1" dirty="0">
                <a:solidFill>
                  <a:srgbClr val="09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(названия диких животных, деревья</a:t>
            </a:r>
            <a:r>
              <a:rPr lang="ru-RU" i="1" dirty="0">
                <a:solidFill>
                  <a:srgbClr val="090909"/>
                </a:solidFill>
                <a:effectLst/>
                <a:latin typeface="TimesNewRomanPS-ItalicM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solidFill>
                  <a:srgbClr val="09090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транспорт)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EC86D9-0360-476E-8B35-1B45AB90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2898" y="1690687"/>
            <a:ext cx="2284213" cy="4060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63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43B18-21B3-4FDD-A38F-527454B7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3F910-3EC4-463B-B94A-998BD301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D15A2D04-E8B2-45E3-8984-760AA9EEC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7965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465D4-01B4-4ED0-B36E-A282DED92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7726" y="180026"/>
            <a:ext cx="2307394" cy="4101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7D0E49-C46A-425C-A2F2-AB07354C3A17}"/>
              </a:ext>
            </a:extLst>
          </p:cNvPr>
          <p:cNvSpPr txBox="1"/>
          <p:nvPr/>
        </p:nvSpPr>
        <p:spPr>
          <a:xfrm>
            <a:off x="508001" y="4267284"/>
            <a:ext cx="4526844" cy="2283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«Ориентация в пространстве»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произвольную ячейку ближе к центру помещается предмет, например, камешек. Ребенок по заданию педагога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нажимает кнопочку: «под» ней, «над» ней, «перед» ней, «за» ней.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267BE-21A1-4F15-8C48-0D58063C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34412"/>
            <a:ext cx="2376232" cy="422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8D736A-A038-400F-AE22-A70795A87FCF}"/>
              </a:ext>
            </a:extLst>
          </p:cNvPr>
          <p:cNvSpPr txBox="1"/>
          <p:nvPr/>
        </p:nvSpPr>
        <p:spPr>
          <a:xfrm>
            <a:off x="5365044" y="4407090"/>
            <a:ext cx="4165599" cy="1336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 «Счет»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нажимает кнопочки по порядку слева направо по рядам и считает (1,2,3,4,5 и т.д.)</a:t>
            </a:r>
            <a:endParaRPr lang="ru-RU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1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53F33-4C5E-45B6-95B6-E1C53FF45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3A67B3-764F-4AF6-BA13-B1427875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9251F23F-064B-4F75-9303-FA1EC105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🐞Использование камешков Марблс в логопедической работе по постановке и  автоматизации поставленных звуков.. | ВКонтакте">
            <a:extLst>
              <a:ext uri="{FF2B5EF4-FFF2-40B4-BE49-F238E27FC236}">
                <a16:creationId xmlns:a16="http://schemas.microsoft.com/office/drawing/2014/main" id="{7C5F8A54-B9E9-46EC-8605-106E465E058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7"/>
          <a:stretch/>
        </p:blipFill>
        <p:spPr bwMode="auto">
          <a:xfrm>
            <a:off x="508000" y="568324"/>
            <a:ext cx="5012267" cy="5064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584BA-8D7D-4E39-AB55-24159FBC260B}"/>
              </a:ext>
            </a:extLst>
          </p:cNvPr>
          <p:cNvSpPr txBox="1"/>
          <p:nvPr/>
        </p:nvSpPr>
        <p:spPr>
          <a:xfrm>
            <a:off x="5520267" y="1893887"/>
            <a:ext cx="5373511" cy="238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КАМЕШКИ МАРБЛС</a:t>
            </a:r>
          </a:p>
        </p:txBody>
      </p:sp>
    </p:spTree>
    <p:extLst>
      <p:ext uri="{BB962C8B-B14F-4D97-AF65-F5344CB8AC3E}">
        <p14:creationId xmlns:p14="http://schemas.microsoft.com/office/powerpoint/2010/main" val="326130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C56C6-A44B-49AE-9F9D-81DD0E9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6DEF-00D6-4F94-8330-1F80BB311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A848BC81-26B8-43F8-B57E-30E4DC93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7CD22D-3FD3-442D-9019-F4F54FD97E96}"/>
              </a:ext>
            </a:extLst>
          </p:cNvPr>
          <p:cNvSpPr txBox="1"/>
          <p:nvPr/>
        </p:nvSpPr>
        <p:spPr>
          <a:xfrm>
            <a:off x="4143023" y="436739"/>
            <a:ext cx="5971822" cy="561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800"/>
              </a:spcAft>
            </a:pPr>
            <a:r>
              <a:rPr lang="ru-RU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Марблс</a:t>
            </a:r>
            <a:r>
              <a:rPr lang="ru-RU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сияющий стеклянный шарик сплюснутой, круглой, овальной или другой формы. Могут быть сделаны из глины, дерева, пластика или чаще всего из стекла.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упить марблс Игра с камешками «Учимся считать» Забияка, цены на Мегамаркет  | Артикул: 100025515501">
            <a:extLst>
              <a:ext uri="{FF2B5EF4-FFF2-40B4-BE49-F238E27FC236}">
                <a16:creationId xmlns:a16="http://schemas.microsoft.com/office/drawing/2014/main" id="{D24E8D5C-D0E3-4EB1-B9D9-96C7382D38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43517"/>
          <a:stretch/>
        </p:blipFill>
        <p:spPr bwMode="auto">
          <a:xfrm>
            <a:off x="522111" y="1203782"/>
            <a:ext cx="3620912" cy="3273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280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552</Words>
  <Application>Microsoft Office PowerPoint</Application>
  <PresentationFormat>Широкоэкранный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TimesNewRomanPS-ItalicMT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Егорчук Куликов</dc:creator>
  <cp:lastModifiedBy>Егорчук Куликов</cp:lastModifiedBy>
  <cp:revision>8</cp:revision>
  <dcterms:created xsi:type="dcterms:W3CDTF">2024-12-04T13:58:35Z</dcterms:created>
  <dcterms:modified xsi:type="dcterms:W3CDTF">2024-12-04T17:28:34Z</dcterms:modified>
</cp:coreProperties>
</file>