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5" r:id="rId5"/>
    <p:sldId id="284" r:id="rId6"/>
    <p:sldId id="267" r:id="rId7"/>
    <p:sldId id="280" r:id="rId8"/>
    <p:sldId id="258" r:id="rId9"/>
    <p:sldId id="26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3" r:id="rId20"/>
    <p:sldId id="278" r:id="rId21"/>
    <p:sldId id="282" r:id="rId22"/>
    <p:sldId id="281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524184" y="2474817"/>
            <a:ext cx="1026964" cy="1983006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072066" y="2714626"/>
            <a:ext cx="957482" cy="1799140"/>
          </a:xfrm>
          <a:prstGeom prst="rect">
            <a:avLst/>
          </a:prstGeom>
          <a:noFill/>
        </p:spPr>
      </p:pic>
      <p:pic>
        <p:nvPicPr>
          <p:cNvPr id="10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6919756" y="2758693"/>
            <a:ext cx="1637567" cy="1400951"/>
          </a:xfrm>
          <a:prstGeom prst="rect">
            <a:avLst/>
          </a:prstGeom>
          <a:noFill/>
        </p:spPr>
      </p:pic>
      <p:pic>
        <p:nvPicPr>
          <p:cNvPr id="12" name="Picture 14" descr="25 (264x700, 131Kb)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00298" y="2407226"/>
            <a:ext cx="785818" cy="2083610"/>
          </a:xfrm>
          <a:prstGeom prst="rect">
            <a:avLst/>
          </a:prstGeom>
          <a:noFill/>
        </p:spPr>
      </p:pic>
      <p:pic>
        <p:nvPicPr>
          <p:cNvPr id="13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285852" y="3000378"/>
            <a:ext cx="1385897" cy="1732373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6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3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3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7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8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2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21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86116" y="2928940"/>
            <a:ext cx="1785918" cy="1617290"/>
          </a:xfrm>
          <a:prstGeom prst="rect">
            <a:avLst/>
          </a:prstGeom>
          <a:noFill/>
        </p:spPr>
      </p:pic>
      <p:pic>
        <p:nvPicPr>
          <p:cNvPr id="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117975" y="2945164"/>
            <a:ext cx="1281081" cy="164307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9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4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29454" y="2942430"/>
            <a:ext cx="1928794" cy="1746676"/>
          </a:xfrm>
          <a:prstGeom prst="rect">
            <a:avLst/>
          </a:prstGeom>
          <a:noFill/>
        </p:spPr>
      </p:pic>
      <p:pic>
        <p:nvPicPr>
          <p:cNvPr id="26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rot="730823">
            <a:off x="495605" y="2954076"/>
            <a:ext cx="1752587" cy="14993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358082" y="2505246"/>
            <a:ext cx="1161562" cy="2242908"/>
          </a:xfrm>
          <a:prstGeom prst="rect">
            <a:avLst/>
          </a:prstGeom>
          <a:noFill/>
        </p:spPr>
      </p:pic>
      <p:pic>
        <p:nvPicPr>
          <p:cNvPr id="9" name="Picture 14" descr="25 (264x700, 131Kb)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10" y="2357436"/>
            <a:ext cx="858481" cy="2276276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6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5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6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20" y="2786064"/>
            <a:ext cx="1571636" cy="1964547"/>
          </a:xfrm>
          <a:prstGeom prst="rect">
            <a:avLst/>
          </a:prstGeom>
          <a:noFill/>
        </p:spPr>
      </p:pic>
      <p:pic>
        <p:nvPicPr>
          <p:cNvPr id="27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7643834" y="2571750"/>
            <a:ext cx="1028920" cy="1933374"/>
          </a:xfrm>
          <a:prstGeom prst="rect">
            <a:avLst/>
          </a:prstGeom>
          <a:noFill/>
        </p:spPr>
      </p:pic>
      <p:pic>
        <p:nvPicPr>
          <p:cNvPr id="2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408385" y="2948649"/>
            <a:ext cx="1332003" cy="17083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2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6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7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651853" y="3039012"/>
            <a:ext cx="863589" cy="1667539"/>
          </a:xfrm>
          <a:prstGeom prst="rect">
            <a:avLst/>
          </a:prstGeom>
          <a:noFill/>
        </p:spPr>
      </p:pic>
      <p:pic>
        <p:nvPicPr>
          <p:cNvPr id="29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43042" y="3286130"/>
            <a:ext cx="1214445" cy="1518057"/>
          </a:xfrm>
          <a:prstGeom prst="rect">
            <a:avLst/>
          </a:prstGeom>
          <a:noFill/>
        </p:spPr>
      </p:pic>
      <p:pic>
        <p:nvPicPr>
          <p:cNvPr id="30" name="Picture 14" descr="25 (264x700, 131Kb)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488" y="3000377"/>
            <a:ext cx="642942" cy="1704772"/>
          </a:xfrm>
          <a:prstGeom prst="rect">
            <a:avLst/>
          </a:prstGeom>
          <a:noFill/>
        </p:spPr>
      </p:pic>
      <p:pic>
        <p:nvPicPr>
          <p:cNvPr id="3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6182" y="3286130"/>
            <a:ext cx="1571636" cy="1423240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429256" y="3143254"/>
            <a:ext cx="785818" cy="1476578"/>
          </a:xfrm>
          <a:prstGeom prst="rect">
            <a:avLst/>
          </a:prstGeom>
          <a:noFill/>
        </p:spPr>
      </p:pic>
      <p:pic>
        <p:nvPicPr>
          <p:cNvPr id="33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7341061" y="3254782"/>
            <a:ext cx="1419378" cy="1214289"/>
          </a:xfrm>
          <a:prstGeom prst="rect">
            <a:avLst/>
          </a:prstGeom>
          <a:noFill/>
        </p:spPr>
      </p:pic>
      <p:pic>
        <p:nvPicPr>
          <p:cNvPr id="34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383580" y="3346892"/>
            <a:ext cx="1060888" cy="13606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8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471" t="51471" r="1470" b="4411"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2941" b="53431"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3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r="2941" b="53431"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l="33469" r="2941" b="53431"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471" t="51471" r="1470" b="4411"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13" cstate="print">
            <a:lum bright="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699542"/>
            <a:ext cx="7056784" cy="29238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i="1" dirty="0" smtClean="0">
                <a:ln w="11430"/>
                <a:solidFill>
                  <a:srgbClr val="4F81B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МДОАУ </a:t>
            </a:r>
            <a:r>
              <a:rPr lang="ru-RU" b="1" i="1" dirty="0">
                <a:ln w="11430"/>
                <a:solidFill>
                  <a:srgbClr val="4F81B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 №78 «Пчёлка» г. Орска»</a:t>
            </a:r>
          </a:p>
          <a:p>
            <a:pPr algn="ctr"/>
            <a:endParaRPr lang="ru-RU" sz="2800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Центр физического развития</a:t>
            </a:r>
          </a:p>
          <a:p>
            <a:pPr algn="ctr"/>
            <a:r>
              <a:rPr lang="ru-RU" sz="28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«Здоровячки» </a:t>
            </a:r>
            <a:endParaRPr lang="ru-RU" sz="2800" b="1" i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i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             </a:t>
            </a:r>
            <a:endParaRPr lang="ru-RU" b="1" i="1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627534"/>
            <a:ext cx="3753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спортивные игры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044">
            <a:off x="793179" y="1413290"/>
            <a:ext cx="3381240" cy="1901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479">
            <a:off x="4836797" y="1481924"/>
            <a:ext cx="3484674" cy="1960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43758"/>
            <a:ext cx="3307860" cy="18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5552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центре физического развития нетрадиционного оборудования, атрибутов и бросового безопасного материала, изготовленного руками воспитателя, родителями и детьми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24222"/>
            <a:ext cx="3816424" cy="2146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35646"/>
            <a:ext cx="384042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711736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активно используется оборудование,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профилактики плоскостопия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83718"/>
            <a:ext cx="3795914" cy="2135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9622"/>
            <a:ext cx="3795914" cy="21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5552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Иллюстративный материал для ознакомления воспитанников с разными видами спорта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2" y="1419623"/>
            <a:ext cx="4090996" cy="2299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6229" y="3714130"/>
            <a:ext cx="234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 спорта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21682"/>
            <a:ext cx="2297303" cy="29617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21276" y="4117436"/>
            <a:ext cx="231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виды спорта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6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7" y="555526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информации «О здоровом образе жизни и формировании двигательной активности ребёнка в семье» в родительских уголках группы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478856"/>
            <a:ext cx="3024336" cy="1701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40270"/>
            <a:ext cx="3059832" cy="1721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31790"/>
            <a:ext cx="2979823" cy="14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5552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физического развития самостоятельно используется детьми в течение дня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4" y="1771395"/>
            <a:ext cx="3635896" cy="2045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01095"/>
            <a:ext cx="1950920" cy="34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9541"/>
            <a:ext cx="3708577" cy="2085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2"/>
            <a:ext cx="3707904" cy="2085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71750"/>
            <a:ext cx="3510301" cy="19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9542"/>
            <a:ext cx="2135186" cy="3795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16597"/>
            <a:ext cx="2135186" cy="37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89" y="1203598"/>
            <a:ext cx="3305867" cy="26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7534"/>
            <a:ext cx="38320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картотеки: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подвижных игр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малоподвижных игр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физкультминуток 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утренней гимнастики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гимнастики после сна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артикуляционной гимнастики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пальчиковой гимнастики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артотека зрительной гимнастики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63" y="2211710"/>
            <a:ext cx="4300997" cy="24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27534"/>
            <a:ext cx="6731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и материалы по истории Олимпийского движения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31590"/>
            <a:ext cx="6012160" cy="33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2753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физического развития «Здоровячки» </a:t>
            </a:r>
            <a:endParaRPr lang="ru-RU" sz="2400" b="1" i="1" dirty="0">
              <a:ln w="1143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2139702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«Тренируясь, мы растём, мы сильнее с каждым днём!».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89199"/>
            <a:ext cx="5015270" cy="33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954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самостоятельной игровой деятельности детьми схем, карточек, алгоритмов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7654"/>
            <a:ext cx="2880320" cy="1873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12" y="1345873"/>
            <a:ext cx="1656184" cy="2944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5873"/>
            <a:ext cx="1857241" cy="29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7534"/>
            <a:ext cx="2160240" cy="3723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6591"/>
            <a:ext cx="2981565" cy="1677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71750"/>
            <a:ext cx="3162890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347614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27951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91556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центра физического </a:t>
            </a:r>
            <a:r>
              <a:rPr lang="ru-RU" sz="2400" b="1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228371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 регулирование уровня двигательной активности детей в режиме дня</a:t>
            </a:r>
            <a:endParaRPr lang="ru-RU" sz="20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71550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Задачи центра физического развития:</a:t>
            </a:r>
            <a:endParaRPr lang="ru-RU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двигательного опыта и физических качеств: координации и   гибкости;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Правильное формирование опорно-двигательной системы организма;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равновесия, и координации движения, крупной и мелкой моторики обеих рук;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Закрепление навыка выполнения основных движений (ходьба, бег, мягкие прыжки, повороты в разные стороны);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первоначальных представлений о некоторых видах спорта;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Овладение подвижными играми с правилами;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Становление целенаправленности и </a:t>
            </a:r>
            <a:r>
              <a:rPr lang="ru-RU" b="1" i="1" dirty="0" err="1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двигательной сфере;</a:t>
            </a:r>
          </a:p>
          <a:p>
            <a:pPr algn="just"/>
            <a:r>
              <a:rPr lang="ru-RU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Становление ценностей здорового образа жизни, овладение его элементарными нормами и правилами.</a:t>
            </a:r>
          </a:p>
          <a:p>
            <a:pPr algn="just"/>
            <a:endParaRPr lang="ru-RU" sz="1600" dirty="0">
              <a:ln w="11430"/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-3152894"/>
            <a:ext cx="684076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Задача воспитателя: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1. Создать разнообразную физкультурно-игровую среду, направленную на оптимизацию двигательной активности.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2. Обогатить детей элементарными знаниями о многообразии подвижных игр и физических упражнений.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3. Развивать двигательные качества и способности (быстрота, ловкость, координация, гибкость, выразительность движений.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4. Поощрять двигательное творчество детей.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5. Формировать основы здорового образа жизни в семье и детском саду.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71550"/>
            <a:ext cx="7488832" cy="344709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n w="1143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Центр физического развития отвечает требованиям ФГОС:</a:t>
            </a:r>
          </a:p>
          <a:p>
            <a:pPr algn="just"/>
            <a:r>
              <a:rPr lang="ru-RU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оборудование находится в свободном доступе для детей.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центр оснащён большим количеством различного оборудования соответствующего возрастным особенностям, также происходит сменяемость оборудования что обеспечивает поддержания интереса у детей к спортивным играм и физическим упражнениям.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err="1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оборудование центра, по желанию детей или воспитателей может быть перенесено в любое место, выбранное для игры.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оборудование центра эстетически привлекательно и безопасно.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Вариативность 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наличие в центре физического развития различного оборудования, материалов, обеспечивает свободный выбор атрибутов для достижения поставленной задачи.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i="1" dirty="0" err="1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Полифункциональность</a:t>
            </a:r>
            <a:r>
              <a:rPr lang="ru-RU" sz="1400" b="1" dirty="0" smtClean="0">
                <a:ln w="1143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оборудование может быть использовано для других видов деятельности: конструирование, сюжетно-ролевые игры и т.д.</a:t>
            </a:r>
            <a:endParaRPr lang="ru-RU" sz="1400" b="1" dirty="0">
              <a:ln w="11430"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9542"/>
            <a:ext cx="2135186" cy="3795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58" y="682258"/>
            <a:ext cx="2154630" cy="3830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6381"/>
            <a:ext cx="2156408" cy="38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7534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активно используются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трибуты для организации подвижных и  малоподвижных игр: эмблемы, маски, медали   п.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75606"/>
            <a:ext cx="2373122" cy="317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651870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игр с прыжками: скакалки, обручи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1900" y="3774980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бросанием, ловлей, метанием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3722340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спортивных игр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8" y="660633"/>
            <a:ext cx="2226004" cy="3091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52" y="660633"/>
            <a:ext cx="2336068" cy="3083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59" y="660739"/>
            <a:ext cx="2380057" cy="3059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514</Words>
  <Application>Microsoft Office PowerPoint</Application>
  <PresentationFormat>Экран (16:9)</PresentationFormat>
  <Paragraphs>73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 3</dc:title>
  <dc:creator>Master</dc:creator>
  <cp:lastModifiedBy>Учетная запись Майкрософт</cp:lastModifiedBy>
  <cp:revision>45</cp:revision>
  <dcterms:created xsi:type="dcterms:W3CDTF">2017-04-22T18:02:05Z</dcterms:created>
  <dcterms:modified xsi:type="dcterms:W3CDTF">2023-03-08T10:42:25Z</dcterms:modified>
</cp:coreProperties>
</file>