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FAC4-B769-4868-AE55-4469BE93E11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8ACF-8158-43E5-AF81-18C74DE6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1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8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529F-7C24-438F-8F2C-17F4B6760666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7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microsoft.com/office/2007/relationships/hdphoto" Target="../media/hdphoto16.wdp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7.xml"/><Relationship Id="rId9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8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11.wdp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550" y="47667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МДОАУ Детский сад комбинированного вида №78 «Пчелка»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0608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Интерактивная музыкально-дидактическая игра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«Найди музыкальный инструмент»</a:t>
            </a:r>
            <a:endParaRPr lang="ru-RU" sz="3200" b="1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457734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музыкальный руководитель</a:t>
            </a:r>
          </a:p>
          <a:p>
            <a:r>
              <a:rPr lang="ru-RU" dirty="0" smtClean="0"/>
              <a:t>Татаринова Татьяна Александровна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62185" y="5661248"/>
            <a:ext cx="1485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2021 г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770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Для детей старшего дошкольного возраста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652" y="121749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 игры: </a:t>
            </a:r>
            <a:r>
              <a:rPr lang="ru-RU" sz="2400" dirty="0"/>
              <a:t>закрепить знания детей о классификации музыкальных инструментов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652" y="2420888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Ход игры: </a:t>
            </a:r>
            <a:r>
              <a:rPr lang="ru-RU" sz="2400" dirty="0"/>
              <a:t>На экране изображены </a:t>
            </a:r>
            <a:r>
              <a:rPr lang="ru-RU" sz="2400" dirty="0" smtClean="0"/>
              <a:t>новогодние шары </a:t>
            </a:r>
            <a:r>
              <a:rPr lang="ru-RU" sz="2400" dirty="0"/>
              <a:t>с музыкальными инструментами, дети внимательно рассматривая рисунок</a:t>
            </a:r>
            <a:r>
              <a:rPr lang="ru-RU" sz="2400" dirty="0" smtClean="0"/>
              <a:t>, или прослушивая музыку </a:t>
            </a:r>
            <a:r>
              <a:rPr lang="ru-RU" sz="2400" dirty="0"/>
              <a:t>должны определить к какой группе инструментов относится каждый из них и выделить лишний в каждой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1387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51610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Найди лишний инструмент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hlinkClick r:id="" action="ppaction://hlinkshowjump?jump=nextslide"/>
            <a:hlinkHover r:id="" action="ppaction://hlinkshowjump?jump=nextslide"/>
          </p:cNvPr>
          <p:cNvSpPr/>
          <p:nvPr/>
        </p:nvSpPr>
        <p:spPr>
          <a:xfrm>
            <a:off x="6804248" y="274041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04248" y="2492896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4" y="2465258"/>
            <a:ext cx="1975682" cy="1975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42" y="4576174"/>
            <a:ext cx="2054622" cy="2054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158043"/>
            <a:ext cx="2258398" cy="2258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52241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Найди лишний инструмент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732240" y="2492896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3" name="me_line.wav"/>
            </a:hlinkHover>
          </p:cNvPr>
          <p:cNvSpPr/>
          <p:nvPr/>
        </p:nvSpPr>
        <p:spPr>
          <a:xfrm>
            <a:off x="6732240" y="332656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3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332656"/>
            <a:ext cx="2083677" cy="2083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34" y="4581256"/>
            <a:ext cx="2020523" cy="202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7118" y="2323165"/>
            <a:ext cx="2196244" cy="2196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1446823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Найди подходящую тень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732240" y="465313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3" name="me_line.wav"/>
            </a:hlinkHover>
          </p:cNvPr>
          <p:cNvSpPr/>
          <p:nvPr/>
        </p:nvSpPr>
        <p:spPr>
          <a:xfrm>
            <a:off x="6732240" y="404664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3" name="me_line.wav"/>
            </a:hlinkHover>
          </p:cNvPr>
          <p:cNvSpPr/>
          <p:nvPr/>
        </p:nvSpPr>
        <p:spPr>
          <a:xfrm>
            <a:off x="6732240" y="2564904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848" y="2991631"/>
            <a:ext cx="2205225" cy="2233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6692" y="260648"/>
            <a:ext cx="1687756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6692" y="2636912"/>
            <a:ext cx="1442042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727" y="4437112"/>
            <a:ext cx="1707972" cy="2159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9" y="701695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Найди подходящую тень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804248" y="33265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04248" y="249289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2492896"/>
            <a:ext cx="2133255" cy="1940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5539" y="332656"/>
            <a:ext cx="1778699" cy="2296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5672" y="2511749"/>
            <a:ext cx="1697275" cy="1697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822" y="4579626"/>
            <a:ext cx="1775585" cy="18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430774"/>
            <a:ext cx="4939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Угадай, какой инструмент звучит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04248" y="249289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5" name="me_line.wav"/>
            </a:hlinkHover>
          </p:cNvPr>
          <p:cNvSpPr/>
          <p:nvPr/>
        </p:nvSpPr>
        <p:spPr>
          <a:xfrm>
            <a:off x="6804248" y="404664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5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balalayka-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9952" y="3501008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455787"/>
            <a:ext cx="1736080" cy="1908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4947" y="2721517"/>
            <a:ext cx="2031509" cy="1574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4105" y="4836835"/>
            <a:ext cx="1912351" cy="1639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412776"/>
            <a:ext cx="4867877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Угадай, какой инструмент звучит 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04248" y="249289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5" name="me_line.wav"/>
            </a:hlinkHover>
          </p:cNvPr>
          <p:cNvSpPr/>
          <p:nvPr/>
        </p:nvSpPr>
        <p:spPr>
          <a:xfrm>
            <a:off x="6804248" y="404664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5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2915816" y="6237312"/>
            <a:ext cx="2664296" cy="620688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ЗАВЕРШИТЬ</a:t>
            </a:r>
          </a:p>
        </p:txBody>
      </p:sp>
      <p:pic>
        <p:nvPicPr>
          <p:cNvPr id="2" name="sound-design-cartoon-accent-piano-marry-had-a-little-lamb-mus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3164" y="357301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502" y="2598358"/>
            <a:ext cx="1757408" cy="1694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120" y="445948"/>
            <a:ext cx="2040242" cy="2060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9520" y="4869770"/>
            <a:ext cx="1806936" cy="15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_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1988840"/>
            <a:ext cx="52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cs typeface="Arabic Typesetting" panose="03020402040406030203" pitchFamily="66" charset="-78"/>
              </a:rPr>
              <a:t>Молодец!!!!</a:t>
            </a:r>
            <a:endParaRPr lang="ru-RU" sz="7200" b="1" i="1" dirty="0">
              <a:solidFill>
                <a:srgbClr val="FFFF00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0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113</Words>
  <Application>Microsoft Office PowerPoint</Application>
  <PresentationFormat>Экран (4:3)</PresentationFormat>
  <Paragraphs>26</Paragraphs>
  <Slides>9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Arabic Typesetting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</dc:title>
  <dc:creator>Аствацатуров</dc:creator>
  <cp:lastModifiedBy>Танюшка</cp:lastModifiedBy>
  <cp:revision>32</cp:revision>
  <dcterms:created xsi:type="dcterms:W3CDTF">2012-03-29T16:09:04Z</dcterms:created>
  <dcterms:modified xsi:type="dcterms:W3CDTF">2021-10-19T04:41:46Z</dcterms:modified>
</cp:coreProperties>
</file>