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8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57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55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13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1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3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9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5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5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8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1B5C2-5050-4B20-B203-A84D28055738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E9872-4F85-40B0-B48B-F7869AADF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5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38499"/>
            <a:ext cx="903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учреждения «Детский сад № 121 «Золотой колосок» г . Орска 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196752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Презентация опыта работы по теме «Использование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технологий в работе с детьми  с ОВЗ»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6108773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учитель – логопед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Понякшина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К.Н.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294" y="2638012"/>
            <a:ext cx="2254173" cy="159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67" y="3518273"/>
            <a:ext cx="2324451" cy="21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84676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2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Биоэнергопластика</a:t>
            </a:r>
            <a:r>
              <a:rPr lang="ru-RU" sz="2800" b="1" i="1" dirty="0" smtClean="0">
                <a:solidFill>
                  <a:srgbClr val="FF0000"/>
                </a:solidFill>
              </a:rPr>
              <a:t>» 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59" y="71186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Биоэнергопластика</a:t>
            </a:r>
            <a:r>
              <a:rPr lang="ru-RU" dirty="0"/>
              <a:t>-  это соединение движений артикуляционного аппарата с движениями кисти руки. </a:t>
            </a:r>
          </a:p>
          <a:p>
            <a:r>
              <a:rPr lang="ru-RU" b="1" i="1" u="sng" dirty="0"/>
              <a:t>Цели и задачи использования данной технологии: </a:t>
            </a:r>
            <a:endParaRPr lang="ru-RU" dirty="0"/>
          </a:p>
          <a:p>
            <a:r>
              <a:rPr lang="ru-RU" b="1" i="1" u="sng" dirty="0"/>
              <a:t>Цель </a:t>
            </a:r>
            <a:r>
              <a:rPr lang="ru-RU" b="1" i="1" u="sng" dirty="0" err="1"/>
              <a:t>биоэнергопластики</a:t>
            </a:r>
            <a:r>
              <a:rPr lang="ru-RU" b="1" i="1" u="sng" dirty="0"/>
              <a:t>:</a:t>
            </a:r>
            <a:endParaRPr lang="ru-RU" dirty="0"/>
          </a:p>
          <a:p>
            <a:r>
              <a:rPr lang="ru-RU" dirty="0"/>
              <a:t>Повышать  результативности коррекционно-развивающей работы при постановке звуков.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59" y="246618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u="sng" dirty="0"/>
              <a:t>Задачи </a:t>
            </a:r>
            <a:r>
              <a:rPr lang="ru-RU" b="1" i="1" u="sng" dirty="0" err="1"/>
              <a:t>биоэнергопластики</a:t>
            </a:r>
            <a:r>
              <a:rPr lang="ru-RU" b="1" i="1" u="sng" dirty="0"/>
              <a:t>:</a:t>
            </a:r>
            <a:endParaRPr lang="ru-RU" dirty="0"/>
          </a:p>
          <a:p>
            <a:pPr lvl="0"/>
            <a:r>
              <a:rPr lang="ru-RU" dirty="0"/>
              <a:t>Совершенствовать чувство ритма и координации движений рук;</a:t>
            </a:r>
          </a:p>
          <a:p>
            <a:pPr lvl="0"/>
            <a:r>
              <a:rPr lang="ru-RU" dirty="0"/>
              <a:t>Стимулировать  интеллектуальную деятельность;</a:t>
            </a:r>
          </a:p>
          <a:p>
            <a:pPr lvl="0"/>
            <a:r>
              <a:rPr lang="ru-RU" dirty="0"/>
              <a:t>Развивать артикуляционный аппарат;</a:t>
            </a:r>
          </a:p>
          <a:p>
            <a:pPr lvl="0"/>
            <a:r>
              <a:rPr lang="ru-RU" dirty="0"/>
              <a:t>Развивать самоконтроль, зрительное и слуховое внимание;</a:t>
            </a:r>
          </a:p>
          <a:p>
            <a:pPr lvl="0"/>
            <a:r>
              <a:rPr lang="ru-RU" dirty="0"/>
              <a:t>Развивать  координацию движений, мелкую и общую моторику;</a:t>
            </a:r>
          </a:p>
          <a:p>
            <a:pPr lvl="0"/>
            <a:r>
              <a:rPr lang="ru-RU" dirty="0"/>
              <a:t>Формировать  эмоционально-психическое равновесие, активное физическое состояние, активизирует психические процессы.</a:t>
            </a:r>
          </a:p>
          <a:p>
            <a:r>
              <a:rPr lang="ru-RU" dirty="0"/>
              <a:t>Описание упражнений</a:t>
            </a:r>
          </a:p>
        </p:txBody>
      </p:sp>
      <p:pic>
        <p:nvPicPr>
          <p:cNvPr id="6" name="Рисунок 5" descr="C:\Users\Админ\Pictures\изображение_viber_2022-03-27_18-52-51-5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17705"/>
          <a:stretch/>
        </p:blipFill>
        <p:spPr bwMode="auto">
          <a:xfrm>
            <a:off x="4999645" y="2466186"/>
            <a:ext cx="2701521" cy="2359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5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4445"/>
          <a:stretch/>
        </p:blipFill>
        <p:spPr bwMode="auto">
          <a:xfrm>
            <a:off x="467543" y="548680"/>
            <a:ext cx="479487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8" r="13290"/>
          <a:stretch/>
        </p:blipFill>
        <p:spPr bwMode="auto">
          <a:xfrm>
            <a:off x="3479845" y="3717032"/>
            <a:ext cx="4044483" cy="292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4048" y="908720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биоэнергопластики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на фронтальных занятиях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293096"/>
            <a:ext cx="304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Тренинг для родителей «Артикуляционная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гимнстика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с элементами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биоэнергопласти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0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Одна из эффективных форм работы по коррекции звукопроизношения является речь с движением.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 r="2911" b="17785"/>
          <a:stretch/>
        </p:blipFill>
        <p:spPr bwMode="auto">
          <a:xfrm>
            <a:off x="239564" y="1622779"/>
            <a:ext cx="1740470" cy="2974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2" t="21727" r="27648" b="33391"/>
          <a:stretch/>
        </p:blipFill>
        <p:spPr bwMode="auto">
          <a:xfrm>
            <a:off x="2195736" y="2204864"/>
            <a:ext cx="845128" cy="180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r="19348"/>
          <a:stretch/>
        </p:blipFill>
        <p:spPr bwMode="auto">
          <a:xfrm>
            <a:off x="3491880" y="1454865"/>
            <a:ext cx="4229582" cy="2558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89" y="4234805"/>
            <a:ext cx="5090735" cy="2290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5" y="4797152"/>
            <a:ext cx="1541847" cy="145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1054755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«Большие карандаши»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995" y="1222669"/>
            <a:ext cx="242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«Кольцо Су-</a:t>
            </a:r>
            <a:r>
              <a:rPr lang="ru-RU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3554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Нейроигры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упражнения- это специально подобранные упражнения, которые способствуют межполушарному взаимодействию головного мозга 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07E12F-68C6-4090-A9D5-5040D941A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89" y="1628800"/>
            <a:ext cx="410445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r="23325"/>
          <a:stretch/>
        </p:blipFill>
        <p:spPr bwMode="auto">
          <a:xfrm>
            <a:off x="828739" y="1628800"/>
            <a:ext cx="2670927" cy="1970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3"/>
          <a:stretch/>
        </p:blipFill>
        <p:spPr bwMode="auto">
          <a:xfrm>
            <a:off x="1139469" y="3717032"/>
            <a:ext cx="1965983" cy="2867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8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3"/>
          <a:stretch/>
        </p:blipFill>
        <p:spPr bwMode="auto">
          <a:xfrm>
            <a:off x="2868650" y="745257"/>
            <a:ext cx="1481811" cy="2452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4"/>
          <a:stretch/>
        </p:blipFill>
        <p:spPr bwMode="auto">
          <a:xfrm>
            <a:off x="1140586" y="745257"/>
            <a:ext cx="1224135" cy="239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r="23325"/>
          <a:stretch/>
        </p:blipFill>
        <p:spPr bwMode="auto">
          <a:xfrm>
            <a:off x="2429856" y="4437112"/>
            <a:ext cx="2140647" cy="1578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37622"/>
          <a:stretch/>
        </p:blipFill>
        <p:spPr bwMode="auto">
          <a:xfrm>
            <a:off x="5508104" y="3549550"/>
            <a:ext cx="2160240" cy="2827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8"/>
          <a:stretch/>
        </p:blipFill>
        <p:spPr bwMode="auto">
          <a:xfrm flipH="1">
            <a:off x="2748575" y="3366284"/>
            <a:ext cx="1921894" cy="297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1"/>
          <a:stretch/>
        </p:blipFill>
        <p:spPr bwMode="auto">
          <a:xfrm>
            <a:off x="395536" y="3466041"/>
            <a:ext cx="1989642" cy="291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EAFB22-8EDA-4A70-9E63-EE5625ECBF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46" y="745257"/>
            <a:ext cx="2664296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0357" y="260648"/>
            <a:ext cx="5557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межполушарного взаимодействия 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317" y="2996952"/>
            <a:ext cx="1825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Пальцеход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6942" y="6380891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«Веселые молоточки»</a:t>
            </a:r>
            <a:endParaRPr lang="ru-RU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9823" y="637699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«Умные звоночки»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\Desktop\изображение_viber_2023-01-24_13-16-35-0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r="27996"/>
          <a:stretch/>
        </p:blipFill>
        <p:spPr bwMode="auto">
          <a:xfrm>
            <a:off x="179513" y="332656"/>
            <a:ext cx="3528392" cy="28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Админ\Desktop\изображение_viber_2023-01-24_13-11-44-1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r="15598" b="5576"/>
          <a:stretch/>
        </p:blipFill>
        <p:spPr bwMode="auto">
          <a:xfrm>
            <a:off x="3805342" y="740723"/>
            <a:ext cx="3902725" cy="24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Админ\Desktop\изображение_viber_2023-01-24_13-13-49-7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30841"/>
          <a:stretch/>
        </p:blipFill>
        <p:spPr bwMode="auto">
          <a:xfrm>
            <a:off x="3059832" y="3431541"/>
            <a:ext cx="2218224" cy="289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Админ\Desktop\изображение_viber_2023-01-24_13-13-05-5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7040" b="26109"/>
          <a:stretch/>
        </p:blipFill>
        <p:spPr bwMode="auto">
          <a:xfrm>
            <a:off x="5656485" y="3295660"/>
            <a:ext cx="2048490" cy="305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24"/>
          <a:stretch/>
        </p:blipFill>
        <p:spPr bwMode="auto">
          <a:xfrm>
            <a:off x="670961" y="3446334"/>
            <a:ext cx="1944216" cy="2863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28720" y="6354565"/>
            <a:ext cx="2808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«Послушная веревочка»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86751" y="6356935"/>
            <a:ext cx="2580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 Дружные пальчики»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3145983"/>
            <a:ext cx="1813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«Цветное лото»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301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Нейроигра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Фитнес для пальчиков и ума» </a:t>
            </a:r>
          </a:p>
        </p:txBody>
      </p:sp>
    </p:spTree>
    <p:extLst>
      <p:ext uri="{BB962C8B-B14F-4D97-AF65-F5344CB8AC3E}">
        <p14:creationId xmlns:p14="http://schemas.microsoft.com/office/powerpoint/2010/main" val="194353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3"/>
          <a:stretch/>
        </p:blipFill>
        <p:spPr bwMode="auto">
          <a:xfrm>
            <a:off x="323528" y="1556792"/>
            <a:ext cx="3024336" cy="432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7667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Выбивайка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1046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 игры: определение места звука в слове.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4" b="43675"/>
          <a:stretch/>
        </p:blipFill>
        <p:spPr bwMode="auto">
          <a:xfrm>
            <a:off x="3979975" y="2901059"/>
            <a:ext cx="3405149" cy="268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58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lc="http://schemas.openxmlformats.org/drawingml/2006/lockedCanvas" xmlns:a16="http://schemas.microsoft.com/office/drawing/2014/main" xmlns="" id="{23CE34AE-A306-4BCE-BCD8-783EBCB5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335469" cy="6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8" b="6850"/>
          <a:stretch/>
        </p:blipFill>
        <p:spPr bwMode="auto">
          <a:xfrm flipH="1">
            <a:off x="380133" y="1299462"/>
            <a:ext cx="3096344" cy="3569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0435"/>
          <a:stretch/>
        </p:blipFill>
        <p:spPr bwMode="auto">
          <a:xfrm>
            <a:off x="3690245" y="1354588"/>
            <a:ext cx="3996864" cy="3514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4869160"/>
            <a:ext cx="7003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 </a:t>
            </a:r>
            <a:r>
              <a:rPr lang="ru-RU" dirty="0" err="1" smtClean="0"/>
              <a:t>кинезиотерапии</a:t>
            </a:r>
            <a:r>
              <a:rPr lang="ru-RU" dirty="0" smtClean="0"/>
              <a:t> в логопедии:</a:t>
            </a:r>
          </a:p>
          <a:p>
            <a:r>
              <a:rPr lang="ru-RU" dirty="0" smtClean="0"/>
              <a:t>коррекция речевых нарушений с помощью различных видов деятельности: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музыкально- ритмических  упражнений;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Проговаривание и разучивание стихотворений и </a:t>
            </a:r>
            <a:r>
              <a:rPr lang="ru-RU" dirty="0" err="1" smtClean="0"/>
              <a:t>т.д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6064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КИНЕЗИОТЕРАПИЯ –( </a:t>
            </a:r>
            <a:r>
              <a:rPr lang="ru-RU" b="1" i="1" dirty="0" err="1" smtClean="0">
                <a:solidFill>
                  <a:srgbClr val="C00000"/>
                </a:solidFill>
              </a:rPr>
              <a:t>кинези</a:t>
            </a:r>
            <a:r>
              <a:rPr lang="ru-RU" b="1" i="1" dirty="0" smtClean="0">
                <a:solidFill>
                  <a:srgbClr val="C00000"/>
                </a:solidFill>
              </a:rPr>
              <a:t> значит движение) это выполнение движений и упражнений, под воздействием которых происходят положительные изменения в организме ребенка. 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6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269</Words>
  <Application>Microsoft Office PowerPoint</Application>
  <PresentationFormat>Экран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16</cp:revision>
  <dcterms:created xsi:type="dcterms:W3CDTF">2024-12-05T08:42:57Z</dcterms:created>
  <dcterms:modified xsi:type="dcterms:W3CDTF">2024-12-05T20:21:23Z</dcterms:modified>
</cp:coreProperties>
</file>