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918648" cy="36724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конкурс –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Челендж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презентация о великих, знаменитых педагогах «Педагоги Оренбуржья»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именем названа школа: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Станислав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Севастьянович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8352928" cy="172819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Подготовил воспитатель: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Косягина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Орск 2023г.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"Детский сад № 123 "Гармония"   комбинированного вида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1495790290"/>
      </p:ext>
    </p:extLst>
  </p:cSld>
  <p:clrMapOvr>
    <a:masterClrMapping/>
  </p:clrMapOvr>
  <p:transition spd="med" advClick="0" advTm="5609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Учитель!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 именем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твоим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Позволь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смиренно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Преклонить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колени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568863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родился 10 декабря 1929 года в селе Павловка Оренбургского сельского района в Оренбургской области, в семье рабочего. Рос в многодетной семье, где, кроме него, воспитывались еще семеро детей. Был общительным и любознательным мальчишкой, увлекался спортом: волейболом и шахматами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1938 году поступил в начальную школу села Павловка, но в 1939 году его семья переезжает в рабочий посёлок Домбаровский Оренбургской области, где проживает до 1948 года и заканчивает 10 классов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Домбаровской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средней школы. Во время учебы в школе был комсоргом класса и школы, редактором общешкольной стенной газеты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ноября 1948 года по август 1949 года работал в Домбаровском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райсельхозотделе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качестве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землеустроителя.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anii\Desktop\МАМА\23-24\карнасеевич\Новая папка\008-fill-150x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364854" cy="3499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84696715"/>
      </p:ext>
    </p:extLst>
  </p:cSld>
  <p:clrMapOvr>
    <a:masterClrMapping/>
  </p:clrMapOvr>
  <p:transition spd="med" advTm="16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56886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1949 году поступает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учительский институт на физико-математическое отделение. Во время учебы в институте был редактором фотогазеты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окончания учительского института стал работать преподавателем в семилетней школе  № 39 и средней школе  рабочего посёлка в Домбаровском районе Оренбургской области с 1951 по 1955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работы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Домбаровской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семилетней школе  № 39 был секретарем учительской комсомольской организации.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1952 году женился. Жена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Татьяна Петровна, по специальности преподаватель математики.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1953 году родилась дочь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Людмила.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1955 году переезжает в город Орск , где поступает на работу в среднюю школу  № 48 в качестве преподавателя физики и черчения.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1957 году родился сын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Игорь. В этом же году умирает отец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Севастьян Людвигович.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январе 1960 года Станислав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педагогический институт.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1329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84292616"/>
      </p:ext>
    </p:extLst>
  </p:cSld>
  <p:clrMapOvr>
    <a:masterClrMapping/>
  </p:clrMapOvr>
  <p:transition spd="med" advTm="15421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августе 1960 года был назначен заместителем директора по учебно-воспитательной работе средней школы  № 2  города Орска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апреля 1963 по сентябрь 1972 года работал директором средней школы  № 2  города Орска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работы зарекомендовал себя хорошим организатором педагогического коллектива, оказывал большую индивидуальную помощь каждому учителю, много работал с молодыми учителями. В процессе работы прислушивался к мнению коллектива. Станислав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являлся передовым учителем, давал глубокие знания учащимся по физике и прививал любовь к своему предмету. Всё новое в педагогической практике стремился внедрить на своих уроках и в работе школы. С.С.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всегда был принципиален и требователен к себе и коллективу. До сих пор воспоминания о нем отзываются теплом в сердцах учителей и его учеников. Ежегодно на вечере выпускников звучат слова благодарности в адрес этого замечательного педагога.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34" b="36044"/>
          <a:stretch/>
        </p:blipFill>
        <p:spPr bwMode="auto">
          <a:xfrm>
            <a:off x="2411760" y="4229243"/>
            <a:ext cx="4448878" cy="222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972258974"/>
      </p:ext>
    </p:extLst>
  </p:cSld>
  <p:clrMapOvr>
    <a:masterClrMapping/>
  </p:clrMapOvr>
  <p:transition spd="med" advTm="15329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89844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1963 году вступил в члены КПСС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работы в средней школе № 2 избирается членом партбюро первичной партийной организации, членом Горкома Союза работников просвещения.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1966 году умерла мать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Елизавета Ивановна.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1966 году награжден значком «Отличник народного просвещения».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1970 году награжден юбилейной медалью «За добросовестный труд»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сентября 1972 июль 1975 года работает заведующим отдела культуры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исполкома Горсовета.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июле 1975 года вновь приступает к обязанностям директора средней школы №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53502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54318618"/>
      </p:ext>
    </p:extLst>
  </p:cSld>
  <p:clrMapOvr>
    <a:masterClrMapping/>
  </p:clrMapOvr>
  <p:transition spd="med" advTm="16109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792" y="260648"/>
            <a:ext cx="8334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были построены мастерские по трудовому обучению, спортивный зал, на базе школы работала детско-юношеская спортивная школа. Вместе с директором дети оборудовали кабинеты по предметам, трудились на полях пригородных совхозов «Заречный», «Луч», собирали металлолом, из которого в последствии был построен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трамвай.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86092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69" y="1988840"/>
            <a:ext cx="313043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16429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65018625"/>
      </p:ext>
    </p:extLst>
  </p:cSld>
  <p:clrMapOvr>
    <a:masterClrMapping/>
  </p:clrMapOvr>
  <p:transition spd="med" advTm="11016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1975 году он заболел. Многие из его учеников и просто знакомые откликнулись. Выпускники добились, чтобы Станислав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прошел лечение в московской клинике. Это на некоторое время продлило его жизнь.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больничного он вышел на работу, но ненадолго: В 1996 году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Карнасевияча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Станислава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Севастьяновича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стало. Проводить в последний путь своего наставника пришли ученики, выпускники, родители, коллеги. Школьный двор не смог вместить всех желающих попрощаться. Он всегда останется в нашей памяти, в наших сердцах и в стенах школы № 2.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1997 году школе № 2 по просьбе педагогического коллектива было присвоено имя Станислава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Севастьяновича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Карнасевича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03" y="4293095"/>
            <a:ext cx="6953601" cy="141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3150816"/>
      </p:ext>
    </p:extLst>
  </p:cSld>
  <p:clrMapOvr>
    <a:masterClrMapping/>
  </p:clrMapOvr>
  <p:transition spd="med" advTm="15672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1805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Его запомнили многие люди, но все запомнили его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разным…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21072149">
            <a:off x="385399" y="827841"/>
            <a:ext cx="3936658" cy="26296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«Станислав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никогда не отчитывал учащихся. Провинившихся он приглашал в кабинет, чтобы поговорить с ними о спорте, поиграть в шахматы, рассказать об успехах своих учеников. Дети директора не боялись, да и к подбору кадров, при приеме на работу обращал внимание даже на внешний вид» – рассказывает ветеран педагогического труда Валентина Луговых.</a:t>
            </a:r>
          </a:p>
        </p:txBody>
      </p:sp>
      <p:sp>
        <p:nvSpPr>
          <p:cNvPr id="4" name="Овал 3"/>
          <p:cNvSpPr/>
          <p:nvPr/>
        </p:nvSpPr>
        <p:spPr>
          <a:xfrm rot="508873">
            <a:off x="5010223" y="937123"/>
            <a:ext cx="3637775" cy="2575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«Я знала Станислава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Севастьяновича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 1959 года. Тогда спортзала не было, за школой оборудовали спортплощадку, на которой играли в волейбол. Создали учительскую команду, участвовали в городских спартакиадах. В городской эстафете школе № 2 не было равных, да и в других видах она не уступала.» - вспоминает ветеран педагогического труда, учитель физвоспитания Римма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Хроль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 rot="21040827">
            <a:off x="237319" y="3686827"/>
            <a:ext cx="4302859" cy="28135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«Станислав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запомнился нам своим необыкновенным человеколюбием и пониманием. Строгий, с нахмуренными бровями, а в класс заходит – солнышко ясное. Казалось, физика сложный предмет, тем не менее, он умел связать его с жизнью. Сейчас я понимаю, насколько талантливым педагогом он был. Не случайно коллектив школы №2, пока там работал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Карнасевич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не менялся» – говорит заведующая учебно-методическим центром Ольга Кудрявцева.</a:t>
            </a:r>
          </a:p>
        </p:txBody>
      </p:sp>
      <p:sp>
        <p:nvSpPr>
          <p:cNvPr id="6" name="Овал 5"/>
          <p:cNvSpPr/>
          <p:nvPr/>
        </p:nvSpPr>
        <p:spPr>
          <a:xfrm rot="513218">
            <a:off x="4252148" y="3543841"/>
            <a:ext cx="4672152" cy="29832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«Станислав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был непререкаемым авторитетом не только в школе, но и в городе.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был человек послевоенной закалки, отвечающий в школе за все, что в ней происходит. Каждого ученика знал по имени, знал, что происходит у него в семье. Директор школы повлиял на профессиональный выбор многих ребят. Особенно это касалось мальчишек и тех, у кого непросто складывалась судьба.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 держал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школу в ежовых рукавицах, при этом в душе оставался мягким и внимательным человеком. В его времена школа гремела, являлась одной из лучших, если не лучшей». – вспоминает выпускница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школы Лариса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Мурашова.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685291740"/>
      </p:ext>
    </p:extLst>
  </p:cSld>
  <p:clrMapOvr>
    <a:masterClrMapping/>
  </p:clrMapOvr>
  <p:transition spd="med" advTm="20657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Хоть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и запомнили все разным, но во всех воспоминаниях он предстает непременно самым лучшим учителем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Я тоже училась в этой школе и застала, то время когда директором был Станислав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Севастьянович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помню тот день когда его не стало, какая это была утрата для всех.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9" y="1340768"/>
            <a:ext cx="2705962" cy="372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3140968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 много добрых слов, учителя,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Хочу сказать вам, строгим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любимым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 бережно в сердцах у нас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хранимы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вас незримо держится земля!</a:t>
            </a:r>
          </a:p>
        </p:txBody>
      </p:sp>
    </p:spTree>
    <p:extLst>
      <p:ext uri="{BB962C8B-B14F-4D97-AF65-F5344CB8AC3E}">
        <p14:creationId xmlns="" xmlns:p14="http://schemas.microsoft.com/office/powerpoint/2010/main" val="451049600"/>
      </p:ext>
    </p:extLst>
  </p:cSld>
  <p:clrMapOvr>
    <a:masterClrMapping/>
  </p:clrMapOvr>
  <p:transition spd="med" advTm="4735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1139</TotalTime>
  <Words>1130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Муниципальный конкурс – Челендж: презентация о великих, знаменитых педагогах «Педагоги Оренбуржья» Его именем названа школа: Карнасевич Станислав Севастьянович</vt:lpstr>
      <vt:lpstr>Учитель! Пред именем твоим Позволь смиренно Преклонить колени</vt:lpstr>
      <vt:lpstr>Слайд 3</vt:lpstr>
      <vt:lpstr>Слайд 4</vt:lpstr>
      <vt:lpstr>Слайд 5</vt:lpstr>
      <vt:lpstr>Слайд 6</vt:lpstr>
      <vt:lpstr>Слайд 7</vt:lpstr>
      <vt:lpstr>Его запомнили многие люди, но все запомнили его разным…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именем названа школа. Карнасевич Станислав Севастьянович</dc:title>
  <dc:creator>Даниил Косягин</dc:creator>
  <cp:lastModifiedBy>Татьяна</cp:lastModifiedBy>
  <cp:revision>12</cp:revision>
  <dcterms:created xsi:type="dcterms:W3CDTF">2023-11-11T11:39:02Z</dcterms:created>
  <dcterms:modified xsi:type="dcterms:W3CDTF">2023-11-16T04:45:09Z</dcterms:modified>
</cp:coreProperties>
</file>