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4" r:id="rId6"/>
    <p:sldId id="261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574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61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887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9472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3511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699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5287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052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89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2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3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52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09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52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323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72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DEA4E5-6604-4B8C-86FC-41EAC76BC405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922C82-8CC3-4D89-AA8F-099F6F662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35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855959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Коллаборация</a:t>
            </a:r>
            <a:r>
              <a:rPr lang="ru-RU" b="1" dirty="0"/>
              <a:t> как технология формирования коммуникативных навыков.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9591" y="3183147"/>
            <a:ext cx="4237005" cy="269272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Авдонина  С.А.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Оськина И.Н.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Акимова  А.А.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узыкальный  руководитель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Тишкова Н.А.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Милокумова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А.А.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Комарова Ю.В.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Ефимова Е.А. учитель-логопед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Курганова М.Ю. учитель-логопед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neiros.ru/images/02504505d66c347b1f446c390509f2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959" y="3229566"/>
            <a:ext cx="3528403" cy="26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2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dzeninfra.ru/get-zen_doc/1533968/pub_5d1eeda187599000ac3f9d84_5d1eefd629063700add5319a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824" y="683677"/>
            <a:ext cx="7861253" cy="54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0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27.userapi.com/impg/XgfzHeGhUoCEDVwjO3y1FRWcFs_e4Kv-11ckrQ/guCp7lqgj9M.jpg?size=1280x720&amp;quality=95&amp;sign=4059ceed63ad6d55d22f357524715453&amp;c_uniq_tag=xG8gUbCxmZ3HygqyTPfv3_PwI0fLQQx4gB0cCt2mJa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643" y="257052"/>
            <a:ext cx="11109788" cy="62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4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ontisbar.ru/wp-content/uploads/5/f/1/5f1282c9848cb756ca17898d5f538b9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8608" y="369277"/>
            <a:ext cx="7095392" cy="60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88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ieet.in/wp-content/uploads/2017/08/doubt-cl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129" y="900620"/>
            <a:ext cx="4871164" cy="48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613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-nart.ru/uploads/posts/2023-04/1681281011_i377149_1400px-dou_menu-wecompress_co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485" y="738554"/>
            <a:ext cx="7614137" cy="539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eet.in/wp-content/uploads/2017/08/doubt-cl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5276" y="3811477"/>
            <a:ext cx="2323856" cy="23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19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569" y="826477"/>
            <a:ext cx="7007469" cy="4633546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объдинение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специалистов в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сообшество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енторинг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(наставничество)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конкурсное движение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сотрудничество дошкольного и начального образования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проектная деятельность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-игры на сплочение, на достижение общей цели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https://ieet.in/wp-content/uploads/2017/08/doubt-cle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0689" y="1950794"/>
            <a:ext cx="331463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75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517" y="1122809"/>
            <a:ext cx="9601196" cy="873045"/>
          </a:xfrm>
        </p:spPr>
        <p:txBody>
          <a:bodyPr>
            <a:noAutofit/>
          </a:bodyPr>
          <a:lstStyle/>
          <a:p>
            <a:r>
              <a:rPr lang="ru-RU" sz="3200" b="1" dirty="0"/>
              <a:t>Цели и задачи игр: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23392"/>
            <a:ext cx="9601196" cy="3352476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вызвать чувство единства, сплочённости, </a:t>
            </a:r>
            <a:r>
              <a:rPr lang="ru-RU" b="1" dirty="0" smtClean="0"/>
              <a:t>снятие </a:t>
            </a:r>
            <a:r>
              <a:rPr lang="ru-RU" b="1" dirty="0"/>
              <a:t>телесных </a:t>
            </a:r>
            <a:r>
              <a:rPr lang="ru-RU" b="1" dirty="0" smtClean="0"/>
              <a:t>барьеров</a:t>
            </a:r>
          </a:p>
          <a:p>
            <a:r>
              <a:rPr lang="ru-RU" b="1" dirty="0" smtClean="0"/>
              <a:t>замечать </a:t>
            </a:r>
            <a:r>
              <a:rPr lang="ru-RU" b="1" dirty="0"/>
              <a:t>положительные качества </a:t>
            </a:r>
            <a:r>
              <a:rPr lang="ru-RU" b="1" dirty="0" smtClean="0"/>
              <a:t>других</a:t>
            </a:r>
          </a:p>
          <a:p>
            <a:r>
              <a:rPr lang="ru-RU" b="1" dirty="0"/>
              <a:t>развитие умения решать конфликтные ситуации </a:t>
            </a:r>
            <a:endParaRPr lang="ru-RU" b="1" dirty="0" smtClean="0"/>
          </a:p>
          <a:p>
            <a:r>
              <a:rPr lang="ru-RU" b="1" dirty="0"/>
              <a:t>создание благоприятной атмосферы непосредственного , свободного общения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39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fikiwiki.com/uploads/posts/2022-02/1644895971_6-fikiwiki-com-p-kartinka-spasibo-za-vnimanie-dlya-prezenta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97" y="0"/>
            <a:ext cx="11149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5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</TotalTime>
  <Words>77</Words>
  <Application>Microsoft Office PowerPoint</Application>
  <PresentationFormat>Произвольный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Коллаборация как технология формирования коммуникативных навыков. </vt:lpstr>
      <vt:lpstr>Слайд 2</vt:lpstr>
      <vt:lpstr>Слайд 3</vt:lpstr>
      <vt:lpstr>Слайд 4</vt:lpstr>
      <vt:lpstr>Слайд 5</vt:lpstr>
      <vt:lpstr>Слайд 6</vt:lpstr>
      <vt:lpstr>-объдинение специалистов в сообшество -менторинг (наставничество) - конкурсное движение - сотрудничество дошкольного и начального образования - проектная деятельность -игры на сплочение, на достижение общей цели</vt:lpstr>
      <vt:lpstr>Цели и задачи игр: 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Коллаборация как технология формирования коммуникативных навыков. </dc:title>
  <dc:creator>Админ</dc:creator>
  <cp:lastModifiedBy>детсад</cp:lastModifiedBy>
  <cp:revision>11</cp:revision>
  <dcterms:created xsi:type="dcterms:W3CDTF">2024-03-19T08:09:36Z</dcterms:created>
  <dcterms:modified xsi:type="dcterms:W3CDTF">2024-03-25T05:30:06Z</dcterms:modified>
</cp:coreProperties>
</file>